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1B95"/>
    <a:srgbClr val="F4E956"/>
    <a:srgbClr val="F77DD4"/>
    <a:srgbClr val="F20E85"/>
    <a:srgbClr val="F87CBD"/>
    <a:srgbClr val="EA00EA"/>
    <a:srgbClr val="FF00FF"/>
    <a:srgbClr val="F0E0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66" indent="0" algn="ctr">
              <a:buNone/>
              <a:defRPr sz="1500"/>
            </a:lvl2pPr>
            <a:lvl3pPr marL="685732" indent="0" algn="ctr">
              <a:buNone/>
              <a:defRPr sz="1350"/>
            </a:lvl3pPr>
            <a:lvl4pPr marL="1028599" indent="0" algn="ctr">
              <a:buNone/>
              <a:defRPr sz="1200"/>
            </a:lvl4pPr>
            <a:lvl5pPr marL="1371464" indent="0" algn="ctr">
              <a:buNone/>
              <a:defRPr sz="1200"/>
            </a:lvl5pPr>
            <a:lvl6pPr marL="1714331" indent="0" algn="ctr">
              <a:buNone/>
              <a:defRPr sz="1200"/>
            </a:lvl6pPr>
            <a:lvl7pPr marL="2057197" indent="0" algn="ctr">
              <a:buNone/>
              <a:defRPr sz="1200"/>
            </a:lvl7pPr>
            <a:lvl8pPr marL="2400063" indent="0" algn="ctr">
              <a:buNone/>
              <a:defRPr sz="1200"/>
            </a:lvl8pPr>
            <a:lvl9pPr marL="2742929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C419-0A65-4281-A86C-644D28072045}" type="datetimeFigureOut">
              <a:rPr lang="en-GB" smtClean="0"/>
              <a:t>26/10/2021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D496-AD4E-46CB-B61B-7BCA8047DA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677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C419-0A65-4281-A86C-644D28072045}" type="datetimeFigureOut">
              <a:rPr lang="en-GB" smtClean="0"/>
              <a:t>26/10/2021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D496-AD4E-46CB-B61B-7BCA8047DA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806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5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5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C419-0A65-4281-A86C-644D28072045}" type="datetimeFigureOut">
              <a:rPr lang="en-GB" smtClean="0"/>
              <a:t>26/10/2021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D496-AD4E-46CB-B61B-7BCA8047DA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540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C419-0A65-4281-A86C-644D28072045}" type="datetimeFigureOut">
              <a:rPr lang="en-GB" smtClean="0"/>
              <a:t>26/10/2021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D496-AD4E-46CB-B61B-7BCA8047DA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518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3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59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4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33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1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06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92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C419-0A65-4281-A86C-644D28072045}" type="datetimeFigureOut">
              <a:rPr lang="en-GB" smtClean="0"/>
              <a:t>26/10/2021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D496-AD4E-46CB-B61B-7BCA8047DA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867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C419-0A65-4281-A86C-644D28072045}" type="datetimeFigureOut">
              <a:rPr lang="en-GB" smtClean="0"/>
              <a:t>26/10/2021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D496-AD4E-46CB-B61B-7BCA8047DA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562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9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66" indent="0">
              <a:buNone/>
              <a:defRPr sz="1500" b="1"/>
            </a:lvl2pPr>
            <a:lvl3pPr marL="685732" indent="0">
              <a:buNone/>
              <a:defRPr sz="1350" b="1"/>
            </a:lvl3pPr>
            <a:lvl4pPr marL="1028599" indent="0">
              <a:buNone/>
              <a:defRPr sz="1200" b="1"/>
            </a:lvl4pPr>
            <a:lvl5pPr marL="1371464" indent="0">
              <a:buNone/>
              <a:defRPr sz="1200" b="1"/>
            </a:lvl5pPr>
            <a:lvl6pPr marL="1714331" indent="0">
              <a:buNone/>
              <a:defRPr sz="1200" b="1"/>
            </a:lvl6pPr>
            <a:lvl7pPr marL="2057197" indent="0">
              <a:buNone/>
              <a:defRPr sz="1200" b="1"/>
            </a:lvl7pPr>
            <a:lvl8pPr marL="2400063" indent="0">
              <a:buNone/>
              <a:defRPr sz="1200" b="1"/>
            </a:lvl8pPr>
            <a:lvl9pPr marL="2742929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4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9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66" indent="0">
              <a:buNone/>
              <a:defRPr sz="1500" b="1"/>
            </a:lvl2pPr>
            <a:lvl3pPr marL="685732" indent="0">
              <a:buNone/>
              <a:defRPr sz="1350" b="1"/>
            </a:lvl3pPr>
            <a:lvl4pPr marL="1028599" indent="0">
              <a:buNone/>
              <a:defRPr sz="1200" b="1"/>
            </a:lvl4pPr>
            <a:lvl5pPr marL="1371464" indent="0">
              <a:buNone/>
              <a:defRPr sz="1200" b="1"/>
            </a:lvl5pPr>
            <a:lvl6pPr marL="1714331" indent="0">
              <a:buNone/>
              <a:defRPr sz="1200" b="1"/>
            </a:lvl6pPr>
            <a:lvl7pPr marL="2057197" indent="0">
              <a:buNone/>
              <a:defRPr sz="1200" b="1"/>
            </a:lvl7pPr>
            <a:lvl8pPr marL="2400063" indent="0">
              <a:buNone/>
              <a:defRPr sz="1200" b="1"/>
            </a:lvl8pPr>
            <a:lvl9pPr marL="2742929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4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C419-0A65-4281-A86C-644D28072045}" type="datetimeFigureOut">
              <a:rPr lang="en-GB" smtClean="0"/>
              <a:t>26/10/2021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D496-AD4E-46CB-B61B-7BCA8047DA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586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C419-0A65-4281-A86C-644D28072045}" type="datetimeFigureOut">
              <a:rPr lang="en-GB" smtClean="0"/>
              <a:t>26/10/2021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D496-AD4E-46CB-B61B-7BCA8047DA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514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C419-0A65-4281-A86C-644D28072045}" type="datetimeFigureOut">
              <a:rPr lang="en-GB" smtClean="0"/>
              <a:t>26/10/2021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D496-AD4E-46CB-B61B-7BCA8047DA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421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5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66" indent="0">
              <a:buNone/>
              <a:defRPr sz="1050"/>
            </a:lvl2pPr>
            <a:lvl3pPr marL="685732" indent="0">
              <a:buNone/>
              <a:defRPr sz="900"/>
            </a:lvl3pPr>
            <a:lvl4pPr marL="1028599" indent="0">
              <a:buNone/>
              <a:defRPr sz="750"/>
            </a:lvl4pPr>
            <a:lvl5pPr marL="1371464" indent="0">
              <a:buNone/>
              <a:defRPr sz="750"/>
            </a:lvl5pPr>
            <a:lvl6pPr marL="1714331" indent="0">
              <a:buNone/>
              <a:defRPr sz="750"/>
            </a:lvl6pPr>
            <a:lvl7pPr marL="2057197" indent="0">
              <a:buNone/>
              <a:defRPr sz="750"/>
            </a:lvl7pPr>
            <a:lvl8pPr marL="2400063" indent="0">
              <a:buNone/>
              <a:defRPr sz="750"/>
            </a:lvl8pPr>
            <a:lvl9pPr marL="2742929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C419-0A65-4281-A86C-644D28072045}" type="datetimeFigureOut">
              <a:rPr lang="en-GB" smtClean="0"/>
              <a:t>26/10/2021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D496-AD4E-46CB-B61B-7BCA8047DA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702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5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66" indent="0">
              <a:buNone/>
              <a:defRPr sz="2100"/>
            </a:lvl2pPr>
            <a:lvl3pPr marL="685732" indent="0">
              <a:buNone/>
              <a:defRPr sz="1800"/>
            </a:lvl3pPr>
            <a:lvl4pPr marL="1028599" indent="0">
              <a:buNone/>
              <a:defRPr sz="1500"/>
            </a:lvl4pPr>
            <a:lvl5pPr marL="1371464" indent="0">
              <a:buNone/>
              <a:defRPr sz="1500"/>
            </a:lvl5pPr>
            <a:lvl6pPr marL="1714331" indent="0">
              <a:buNone/>
              <a:defRPr sz="1500"/>
            </a:lvl6pPr>
            <a:lvl7pPr marL="2057197" indent="0">
              <a:buNone/>
              <a:defRPr sz="1500"/>
            </a:lvl7pPr>
            <a:lvl8pPr marL="2400063" indent="0">
              <a:buNone/>
              <a:defRPr sz="1500"/>
            </a:lvl8pPr>
            <a:lvl9pPr marL="2742929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66" indent="0">
              <a:buNone/>
              <a:defRPr sz="1050"/>
            </a:lvl2pPr>
            <a:lvl3pPr marL="685732" indent="0">
              <a:buNone/>
              <a:defRPr sz="900"/>
            </a:lvl3pPr>
            <a:lvl4pPr marL="1028599" indent="0">
              <a:buNone/>
              <a:defRPr sz="750"/>
            </a:lvl4pPr>
            <a:lvl5pPr marL="1371464" indent="0">
              <a:buNone/>
              <a:defRPr sz="750"/>
            </a:lvl5pPr>
            <a:lvl6pPr marL="1714331" indent="0">
              <a:buNone/>
              <a:defRPr sz="750"/>
            </a:lvl6pPr>
            <a:lvl7pPr marL="2057197" indent="0">
              <a:buNone/>
              <a:defRPr sz="750"/>
            </a:lvl7pPr>
            <a:lvl8pPr marL="2400063" indent="0">
              <a:buNone/>
              <a:defRPr sz="750"/>
            </a:lvl8pPr>
            <a:lvl9pPr marL="2742929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C419-0A65-4281-A86C-644D28072045}" type="datetimeFigureOut">
              <a:rPr lang="en-GB" smtClean="0"/>
              <a:t>26/10/2021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D496-AD4E-46CB-B61B-7BCA8047DA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554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4C419-0A65-4281-A86C-644D28072045}" type="datetimeFigureOut">
              <a:rPr lang="en-GB" smtClean="0"/>
              <a:t>26/10/2021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9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8D496-AD4E-46CB-B61B-7BCA8047DA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900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732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33" indent="-171433" algn="l" defTabSz="685732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299" indent="-171433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66" indent="-171433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32" indent="-171433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898" indent="-171433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764" indent="-171433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30" indent="-171433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496" indent="-171433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362" indent="-171433" algn="l" defTabSz="68573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3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66" algn="l" defTabSz="68573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32" algn="l" defTabSz="68573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99" algn="l" defTabSz="68573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64" algn="l" defTabSz="68573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31" algn="l" defTabSz="68573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97" algn="l" defTabSz="68573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63" algn="l" defTabSz="68573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29" algn="l" defTabSz="68573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8A5DB0-C230-4DC4-8241-2DA75D8877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  <a:solidFill>
            <a:srgbClr val="F0E014"/>
          </a:solidFill>
        </p:spPr>
      </p:pic>
      <p:pic>
        <p:nvPicPr>
          <p:cNvPr id="7" name="Picture 6" descr="A picture containing building, place of worship&#10;&#10;Description automatically generated">
            <a:extLst>
              <a:ext uri="{FF2B5EF4-FFF2-40B4-BE49-F238E27FC236}">
                <a16:creationId xmlns:a16="http://schemas.microsoft.com/office/drawing/2014/main" id="{095188C2-9468-4D2F-9F91-5FF1C38DF8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3111" y="984764"/>
            <a:ext cx="2636425" cy="1230332"/>
          </a:xfrm>
          <a:prstGeom prst="flowChartAlternateProcess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152E121-E52E-4762-972F-997925007A38}"/>
              </a:ext>
            </a:extLst>
          </p:cNvPr>
          <p:cNvSpPr txBox="1"/>
          <p:nvPr/>
        </p:nvSpPr>
        <p:spPr>
          <a:xfrm>
            <a:off x="1219200" y="2774728"/>
            <a:ext cx="4416552" cy="70437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</a:pPr>
            <a:r>
              <a:rPr lang="gu-IN" sz="1400" b="1" dirty="0">
                <a:latin typeface="Monotype Corsiva" panose="03010101010201010101" pitchFamily="66" charset="0"/>
                <a:ea typeface="Calibri" panose="020F0502020204030204" pitchFamily="34" charset="0"/>
                <a:cs typeface="Shruti" panose="020B0502040204020203" pitchFamily="34" charset="0"/>
              </a:rPr>
              <a:t>પ્રણામ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  <a:cs typeface="Shruti" panose="020B0502040204020203" pitchFamily="34" charset="0"/>
            </a:endParaRPr>
          </a:p>
          <a:p>
            <a:pPr>
              <a:lnSpc>
                <a:spcPct val="107000"/>
              </a:lnSpc>
            </a:pPr>
            <a:r>
              <a:rPr lang="gu-IN" sz="1400" b="1" dirty="0">
                <a:latin typeface="Monotype Corsiva" panose="03010101010201010101" pitchFamily="66" charset="0"/>
                <a:ea typeface="Calibri" panose="020F0502020204030204" pitchFamily="34" charset="0"/>
                <a:cs typeface="Shruti" panose="020B0502040204020203" pitchFamily="34" charset="0"/>
              </a:rPr>
              <a:t>ઓશવાલ એસોસિએશન ઓફ ધ યુ.કે. તરફથી ઓશવાલ સેન્ટર દેરાસરમાં બહાર જે નવી લાઈટ મૂકવામાં આવી છે તેના ઉદ્ઘાટન કાર્યક્રમમાં પધારવા આપને ભાવભર્યું આમંત્રણ પાઠવવીએ છીએ.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  <a:cs typeface="Shruti" panose="020B0502040204020203" pitchFamily="34" charset="0"/>
            </a:endParaRPr>
          </a:p>
          <a:p>
            <a:pPr algn="ctr">
              <a:lnSpc>
                <a:spcPct val="107000"/>
              </a:lnSpc>
            </a:pPr>
            <a:r>
              <a:rPr lang="gu-IN" sz="1600" b="1" dirty="0">
                <a:solidFill>
                  <a:srgbClr val="EA00EA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Shruti" panose="020B0502040204020203" pitchFamily="34" charset="0"/>
              </a:rPr>
              <a:t> </a:t>
            </a:r>
          </a:p>
          <a:p>
            <a:pPr algn="ctr">
              <a:lnSpc>
                <a:spcPct val="107000"/>
              </a:lnSpc>
            </a:pPr>
            <a:r>
              <a:rPr lang="gu-IN" sz="1600" b="1" dirty="0">
                <a:solidFill>
                  <a:srgbClr val="F20E85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Shruti" panose="020B0502040204020203" pitchFamily="34" charset="0"/>
              </a:rPr>
              <a:t>તારીખ:</a:t>
            </a:r>
            <a:r>
              <a:rPr lang="gu-IN" sz="1600" b="1" dirty="0">
                <a:solidFill>
                  <a:srgbClr val="F87CBD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Shruti" panose="020B0502040204020203" pitchFamily="34" charset="0"/>
              </a:rPr>
              <a:t> </a:t>
            </a:r>
            <a:r>
              <a:rPr lang="gu-IN" sz="1600" b="1" dirty="0">
                <a:solidFill>
                  <a:srgbClr val="00206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Shruti" panose="020B0502040204020203" pitchFamily="34" charset="0"/>
              </a:rPr>
              <a:t>રવિવાર, ૭ નવેમ્બર ૨૦૨૧</a:t>
            </a:r>
            <a:endParaRPr lang="en-GB" sz="16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Shruti" panose="020B0502040204020203" pitchFamily="34" charset="0"/>
            </a:endParaRPr>
          </a:p>
          <a:p>
            <a:pPr algn="ctr">
              <a:lnSpc>
                <a:spcPct val="107000"/>
              </a:lnSpc>
            </a:pPr>
            <a:r>
              <a:rPr lang="gu-IN" sz="1600" b="1" dirty="0">
                <a:solidFill>
                  <a:srgbClr val="FF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Shruti" panose="020B0502040204020203" pitchFamily="34" charset="0"/>
              </a:rPr>
              <a:t>સમય: </a:t>
            </a:r>
            <a:r>
              <a:rPr lang="gu-IN" sz="1600" b="1" dirty="0">
                <a:solidFill>
                  <a:srgbClr val="00206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Shruti" panose="020B0502040204020203" pitchFamily="34" charset="0"/>
              </a:rPr>
              <a:t>બપોરે ૧૨.૦૦ વાગ્યાથી</a:t>
            </a:r>
            <a:endParaRPr lang="en-GB" sz="16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Shruti" panose="020B0502040204020203" pitchFamily="34" charset="0"/>
            </a:endParaRPr>
          </a:p>
          <a:p>
            <a:pPr>
              <a:spcAft>
                <a:spcPts val="800"/>
              </a:spcAft>
            </a:pPr>
            <a:endParaRPr lang="en-GB" sz="1400" b="1" dirty="0">
              <a:latin typeface="Monotype Corsiva" panose="03010101010201010101" pitchFamily="66" charset="0"/>
              <a:ea typeface="Calibri" panose="020F0502020204030204" pitchFamily="34" charset="0"/>
              <a:cs typeface="Shruti" panose="020B0502040204020203" pitchFamily="34" charset="0"/>
            </a:endParaRPr>
          </a:p>
          <a:p>
            <a:pPr>
              <a:spcAft>
                <a:spcPts val="800"/>
              </a:spcAft>
            </a:pPr>
            <a:r>
              <a:rPr lang="gu-IN" sz="1400" b="1" dirty="0">
                <a:latin typeface="Monotype Corsiva" panose="03010101010201010101" pitchFamily="66" charset="0"/>
                <a:ea typeface="Calibri" panose="020F0502020204030204" pitchFamily="34" charset="0"/>
                <a:cs typeface="Shruti" panose="020B0502040204020203" pitchFamily="34" charset="0"/>
              </a:rPr>
              <a:t>કાર્યક્રમ નીચે મુજબ રાખવામાં આવેલ છે: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  <a:cs typeface="Shruti" panose="020B0502040204020203" pitchFamily="34" charset="0"/>
            </a:endParaRPr>
          </a:p>
          <a:p>
            <a:pPr marL="342866" indent="-342866">
              <a:buFont typeface="Symbol" panose="05050102010706020507" pitchFamily="18" charset="2"/>
              <a:buChar char=""/>
            </a:pP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બપોરે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૧૨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૦૦</a:t>
            </a:r>
            <a:r>
              <a:rPr lang="en-GB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 </a:t>
            </a:r>
            <a:r>
              <a:rPr lang="gu-IN" sz="1400" b="1" dirty="0"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–</a:t>
            </a:r>
            <a:r>
              <a:rPr lang="en-GB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 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૨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૦૦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વાગ્યે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–</a:t>
            </a:r>
            <a:r>
              <a:rPr lang="gu-IN" sz="1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ઓશવાલ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સેન્ટરમાં બપોરના ભોજનની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વ્યવસ્થા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lang="en-GB" sz="14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866" indent="-342866">
              <a:buFont typeface="Symbol" panose="05050102010706020507" pitchFamily="18" charset="2"/>
              <a:buChar char=""/>
            </a:pP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બપોરે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૨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૩૦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વાગ્યે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–</a:t>
            </a:r>
            <a:r>
              <a:rPr lang="gu-IN" sz="1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ઓશલવાલ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સેન્ટરમાં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સર્વેનું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સ્વાગત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અને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સંગીતની રમઝટ સાથે ભાવવાહી ભક્તિ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lang="en-GB" sz="14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866" indent="-342866">
              <a:buFont typeface="Symbol" panose="05050102010706020507" pitchFamily="18" charset="2"/>
              <a:buChar char=""/>
            </a:pP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સાંજે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૪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૦૦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વાગ્યે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–</a:t>
            </a:r>
            <a:r>
              <a:rPr lang="gu-IN" sz="1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દેરાસરની લાઈટના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ઉદ્ઘાટન માટે વાજતે ગાજતે ઓશલવાલ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સેન્ટરથી આગમન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lang="en-GB" sz="14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866" indent="-342866">
              <a:buFont typeface="Symbol" panose="05050102010706020507" pitchFamily="18" charset="2"/>
              <a:buChar char=""/>
            </a:pP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સાંજે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૪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૩૦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–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૫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૦૦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–</a:t>
            </a:r>
            <a:r>
              <a:rPr lang="gu-IN" sz="14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દેરાસરની લાઇટની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ઉદ્ઘઘાટન </a:t>
            </a:r>
            <a:r>
              <a:rPr lang="gu-IN" sz="1400" b="1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Shruti" panose="020B0502040204020203" pitchFamily="34" charset="0"/>
              </a:rPr>
              <a:t>વિધિ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pPr marL="342866" indent="-342866">
              <a:buFont typeface="Symbol" panose="05050102010706020507" pitchFamily="18" charset="2"/>
              <a:buChar char=""/>
            </a:pP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સાંજે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 ૫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૦૦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વાગ્યે</a:t>
            </a:r>
            <a:r>
              <a:rPr lang="gu-IN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–</a:t>
            </a:r>
            <a:r>
              <a:rPr lang="gu-IN" sz="1400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દેરાસરમાં સમૂહમાં પ્રભુજીની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આરતી -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મંગળ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દીવો</a:t>
            </a:r>
            <a:endParaRPr lang="en-US" sz="14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otype Corsiva" panose="03010101010201010101" pitchFamily="66" charset="0"/>
                <a:ea typeface="Cambria" panose="02040503050406030204" pitchFamily="18" charset="0"/>
                <a:cs typeface="Shruti" panose="020B0502040204020203" pitchFamily="34" charset="0"/>
              </a:rPr>
              <a:t> </a:t>
            </a:r>
            <a:endParaRPr lang="en-US" sz="1400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gu-IN" sz="1400" b="1" dirty="0">
                <a:solidFill>
                  <a:srgbClr val="FF0000"/>
                </a:solidFill>
                <a:latin typeface="Monotype Corsiva" panose="03010101010201010101" pitchFamily="66" charset="0"/>
                <a:ea typeface="Cambria" panose="02040503050406030204" pitchFamily="18" charset="0"/>
                <a:cs typeface="Shruti" panose="020B0502040204020203" pitchFamily="34" charset="0"/>
              </a:rPr>
              <a:t>ખાસ નોંધ: </a:t>
            </a:r>
            <a:r>
              <a:rPr lang="gu-IN" sz="1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આ</a:t>
            </a:r>
            <a:r>
              <a:rPr lang="gu-IN" sz="1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કાર્યક્રમમાં</a:t>
            </a:r>
            <a:r>
              <a:rPr lang="gu-IN" sz="1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પધારવા માટે આપ ઑનલાઇન</a:t>
            </a:r>
            <a:r>
              <a:rPr lang="gu-IN" sz="1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રેજિસ્ટ્રેશન</a:t>
            </a:r>
            <a:r>
              <a:rPr lang="gu-IN" sz="1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ફોર્મ</a:t>
            </a:r>
            <a:r>
              <a:rPr lang="gu-IN" sz="1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gu-IN" sz="1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ભરીને</a:t>
            </a:r>
            <a:r>
              <a:rPr lang="gu-IN" sz="1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આપના નામ નોંધાવશો</a:t>
            </a:r>
            <a:r>
              <a:rPr lang="gu-IN" sz="1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. જગ્યા મર્યાદિત હોવાથી નોંધણી વહેલા તે પહેલાના ધોરણે સ્વીકારવામાં આવશે</a:t>
            </a:r>
            <a:r>
              <a:rPr lang="en-GB" sz="1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.</a:t>
            </a:r>
            <a:r>
              <a:rPr lang="gu-IN" sz="14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Shruti" panose="020B0502040204020203" pitchFamily="34" charset="0"/>
              </a:rPr>
              <a:t> </a:t>
            </a:r>
            <a:r>
              <a:rPr lang="gu-IN" sz="1400" dirty="0">
                <a:solidFill>
                  <a:srgbClr val="0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Shruti" panose="020B0502040204020203" pitchFamily="34" charset="0"/>
              </a:rPr>
              <a:t>  </a:t>
            </a:r>
            <a:endParaRPr lang="gu-IN" sz="13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3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</a:t>
            </a:r>
            <a:r>
              <a:rPr lang="en-US" sz="1300" spc="5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sz="1300" spc="-5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</a:t>
            </a:r>
            <a:r>
              <a:rPr lang="en-US" sz="1300" spc="1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r>
              <a:rPr lang="en-US" sz="1300" spc="5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</a:t>
            </a:r>
            <a:r>
              <a:rPr lang="en-US" sz="13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</a:t>
            </a:r>
            <a:r>
              <a:rPr lang="en-US" sz="1300" spc="-1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</a:t>
            </a:r>
            <a:r>
              <a:rPr lang="en-US" sz="1300" spc="1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en-US" sz="13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sz="1300" spc="-7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300" spc="1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</a:t>
            </a:r>
            <a:r>
              <a:rPr lang="en-US" sz="1300" spc="-5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</a:t>
            </a:r>
            <a:r>
              <a:rPr lang="en-US" sz="13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en-US" sz="1300" spc="1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</a:t>
            </a:r>
            <a:r>
              <a:rPr lang="en-US" sz="1300" spc="5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</a:t>
            </a:r>
            <a:r>
              <a:rPr lang="en-US" sz="13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</a:t>
            </a:r>
            <a:r>
              <a:rPr lang="en-US" sz="1300" spc="5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</a:t>
            </a:r>
            <a:r>
              <a:rPr lang="en-US" sz="13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sz="1300" spc="-75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</a:t>
            </a:r>
            <a:r>
              <a:rPr lang="en-US" sz="1300" spc="1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en-US" sz="13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 </a:t>
            </a:r>
            <a:r>
              <a:rPr lang="gu-IN" sz="13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Var</a:t>
            </a:r>
            <a:r>
              <a:rPr lang="en-US" sz="1300" spc="1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r>
              <a:rPr lang="en-US" sz="1300" spc="-5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</a:t>
            </a:r>
            <a:r>
              <a:rPr lang="en-US" sz="13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en-US" sz="1300" spc="1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</a:t>
            </a:r>
            <a:r>
              <a:rPr lang="en-US" sz="1300" spc="-5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  <a:r>
              <a:rPr lang="en-US" sz="13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</a:t>
            </a:r>
            <a:r>
              <a:rPr lang="en-US" sz="1300" spc="-65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300" spc="1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</a:t>
            </a:r>
            <a:r>
              <a:rPr lang="en-US" sz="1300" spc="-5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sz="1300" spc="5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</a:t>
            </a:r>
            <a:r>
              <a:rPr lang="en-US" sz="13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</a:t>
            </a:r>
            <a:r>
              <a:rPr lang="en-US" sz="1300" spc="-25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Shah</a:t>
            </a:r>
            <a:r>
              <a:rPr lang="en-US" sz="1300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Shruti" panose="020B0502040204020203" pitchFamily="34" charset="0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</a:t>
            </a:r>
            <a:r>
              <a:rPr lang="en-US" sz="1300" spc="-5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</a:t>
            </a:r>
            <a:r>
              <a:rPr lang="en-US" sz="1300" spc="5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</a:t>
            </a:r>
            <a:r>
              <a:rPr lang="en-US" sz="13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rary</a:t>
            </a:r>
            <a:r>
              <a:rPr lang="en-US" sz="1300" spc="-5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</a:t>
            </a:r>
            <a:r>
              <a:rPr lang="en-US" sz="1300" spc="5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  <a:r>
              <a:rPr lang="en-US" sz="1300" spc="1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r>
              <a:rPr lang="en-US" sz="1300" spc="-5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sz="1300" spc="1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</a:t>
            </a:r>
            <a:r>
              <a:rPr lang="en-US" sz="1300" spc="-5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  <a:r>
              <a:rPr lang="en-US" sz="1300" spc="5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</a:t>
            </a:r>
            <a:r>
              <a:rPr lang="en-US" sz="13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</a:t>
            </a:r>
            <a:r>
              <a:rPr lang="en-US" sz="1300" spc="-6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OAUK   </a:t>
            </a:r>
            <a:r>
              <a:rPr lang="gu-IN" sz="13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gu-IN" sz="1300" spc="245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300" spc="1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</a:t>
            </a:r>
            <a:r>
              <a:rPr lang="en-US" sz="1300" spc="5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</a:t>
            </a:r>
            <a:r>
              <a:rPr lang="en-US" sz="1300" spc="-5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sz="1300" spc="1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</a:t>
            </a:r>
            <a:r>
              <a:rPr lang="en-US" sz="1300" spc="-5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sz="1300" spc="5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</a:t>
            </a:r>
            <a:r>
              <a:rPr lang="en-US" sz="13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r>
              <a:rPr lang="en-US" sz="1300" spc="-6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r>
              <a:rPr lang="en-US" sz="1300" spc="-5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</a:t>
            </a:r>
            <a:r>
              <a:rPr lang="en-US" sz="1300" spc="1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en-US" sz="1300" spc="-5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sz="1300" spc="2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</a:t>
            </a:r>
            <a:r>
              <a:rPr lang="gu-IN" sz="1300" spc="2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300" spc="1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</a:t>
            </a:r>
            <a:r>
              <a:rPr lang="en-US" sz="13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AUK</a:t>
            </a:r>
            <a:endParaRPr lang="en-US" sz="13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Shruti" panose="020B0502040204020203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Shruti" panose="020B0502040204020203" pitchFamily="34" charset="0"/>
            </a:endParaRPr>
          </a:p>
          <a:p>
            <a:endParaRPr lang="en-GB" dirty="0"/>
          </a:p>
        </p:txBody>
      </p:sp>
      <p:pic>
        <p:nvPicPr>
          <p:cNvPr id="11" name="Picture 10" descr="A picture containing text, tableware, plate, dishware&#10;&#10;Description automatically generated">
            <a:extLst>
              <a:ext uri="{FF2B5EF4-FFF2-40B4-BE49-F238E27FC236}">
                <a16:creationId xmlns:a16="http://schemas.microsoft.com/office/drawing/2014/main" id="{1CFF2086-CCBE-4AC9-A8ED-977BBF9B70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9482" y="1453896"/>
            <a:ext cx="514350" cy="571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A picture containing text, tableware, plate, dishware&#10;&#10;Description automatically generated">
            <a:extLst>
              <a:ext uri="{FF2B5EF4-FFF2-40B4-BE49-F238E27FC236}">
                <a16:creationId xmlns:a16="http://schemas.microsoft.com/office/drawing/2014/main" id="{FD8819C9-EA73-4E9E-8E9F-16B9B55762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450" y="1417320"/>
            <a:ext cx="51435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84DC2F2-9BCC-409B-86BC-72201B4ACCE9}"/>
              </a:ext>
            </a:extLst>
          </p:cNvPr>
          <p:cNvSpPr txBox="1"/>
          <p:nvPr/>
        </p:nvSpPr>
        <p:spPr>
          <a:xfrm>
            <a:off x="1414272" y="2328672"/>
            <a:ext cx="4099560" cy="369332"/>
          </a:xfrm>
          <a:prstGeom prst="rect">
            <a:avLst/>
          </a:prstGeom>
          <a:solidFill>
            <a:srgbClr val="F0E014"/>
          </a:solidFill>
          <a:ln w="28575">
            <a:solidFill>
              <a:srgbClr val="F77DD4"/>
            </a:solidFill>
          </a:ln>
        </p:spPr>
        <p:txBody>
          <a:bodyPr wrap="square" rtlCol="0">
            <a:spAutoFit/>
          </a:bodyPr>
          <a:lstStyle/>
          <a:p>
            <a:r>
              <a:rPr lang="gu-IN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દેરાસરમાં નૂતન લાઇટ ઉદ્ઘાઘાટન કાર્યક્રમ </a:t>
            </a:r>
            <a:endParaRPr lang="en-GB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6887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</TotalTime>
  <Words>153</Words>
  <Application>Microsoft Office PowerPoint</Application>
  <PresentationFormat>A4 Paper (210x297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Cambria</vt:lpstr>
      <vt:lpstr>Monotype Corsiva</vt:lpstr>
      <vt:lpstr>Symbol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Finance Team - Happy Tenant</dc:creator>
  <cp:lastModifiedBy>Finance Team - Happy Tenant</cp:lastModifiedBy>
  <cp:revision>10</cp:revision>
  <dcterms:created xsi:type="dcterms:W3CDTF">2021-10-26T18:52:38Z</dcterms:created>
  <dcterms:modified xsi:type="dcterms:W3CDTF">2021-10-26T21:48:12Z</dcterms:modified>
</cp:coreProperties>
</file>