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5" r:id="rId4"/>
    <p:sldId id="261" r:id="rId5"/>
    <p:sldId id="263" r:id="rId6"/>
    <p:sldId id="257" r:id="rId7"/>
    <p:sldId id="260" r:id="rId8"/>
    <p:sldId id="268" r:id="rId9"/>
    <p:sldId id="266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5" autoAdjust="0"/>
  </p:normalViewPr>
  <p:slideViewPr>
    <p:cSldViewPr>
      <p:cViewPr>
        <p:scale>
          <a:sx n="75" d="100"/>
          <a:sy n="75" d="100"/>
        </p:scale>
        <p:origin x="-162" y="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6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844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68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414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849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68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541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8776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040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990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697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DAA22-D9BE-4547-B4A0-F8A96E8EE64E}" type="datetimeFigureOut">
              <a:rPr lang="en-GB" smtClean="0"/>
              <a:t>21/06/2016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C7E0B-DF84-4F12-8432-6C1E74D87E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794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Welcome to our vision of </a:t>
            </a:r>
            <a:r>
              <a:rPr lang="en-GB" b="1" dirty="0" smtClean="0"/>
              <a:t>Networking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2200" dirty="0" smtClean="0"/>
              <a:t>Sunday 26</a:t>
            </a:r>
            <a:r>
              <a:rPr lang="en-GB" sz="2200" baseline="30000" dirty="0" smtClean="0"/>
              <a:t>th</a:t>
            </a:r>
            <a:r>
              <a:rPr lang="en-GB" sz="2200" dirty="0" smtClean="0"/>
              <a:t> June 2016</a:t>
            </a:r>
            <a:endParaRPr lang="en-GB" sz="2200" dirty="0"/>
          </a:p>
        </p:txBody>
      </p:sp>
      <p:pic>
        <p:nvPicPr>
          <p:cNvPr id="6" name="Picture 2" descr="http://tamaracchamber.org/wp-content/uploads/2013/12/business-network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17959" y="2666817"/>
            <a:ext cx="2544218" cy="219637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496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38895"/>
            <a:ext cx="7772400" cy="1470025"/>
          </a:xfrm>
        </p:spPr>
        <p:txBody>
          <a:bodyPr/>
          <a:lstStyle/>
          <a:p>
            <a:r>
              <a:rPr lang="en-GB" dirty="0" smtClean="0"/>
              <a:t>Thank you for your time</a:t>
            </a:r>
            <a:endParaRPr lang="en-GB" dirty="0"/>
          </a:p>
        </p:txBody>
      </p:sp>
      <p:pic>
        <p:nvPicPr>
          <p:cNvPr id="7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tamaracchamber.org/wp-content/uploads/2013/12/business-networ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17959" y="2666817"/>
            <a:ext cx="2544218" cy="219637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703868" y="504093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dirty="0" smtClean="0"/>
              <a:t>Questions and Answers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46012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TextBox 101"/>
          <p:cNvSpPr txBox="1"/>
          <p:nvPr/>
        </p:nvSpPr>
        <p:spPr>
          <a:xfrm>
            <a:off x="552833" y="283295"/>
            <a:ext cx="859116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What is Networking?</a:t>
            </a:r>
            <a:endParaRPr lang="en-GB" sz="4400" b="1" u="sng" dirty="0"/>
          </a:p>
        </p:txBody>
      </p:sp>
      <p:sp>
        <p:nvSpPr>
          <p:cNvPr id="109" name="Content Placeholder 2"/>
          <p:cNvSpPr>
            <a:spLocks noGrp="1"/>
          </p:cNvSpPr>
          <p:nvPr>
            <p:ph idx="1"/>
          </p:nvPr>
        </p:nvSpPr>
        <p:spPr>
          <a:xfrm>
            <a:off x="1043608" y="1369219"/>
            <a:ext cx="7920880" cy="546419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sz="4400" dirty="0" smtClean="0"/>
              <a:t>Networking is a supportive structure of individuals with various talents who can aid each other on bettering them selves and their society.</a:t>
            </a:r>
          </a:p>
          <a:p>
            <a:pPr marL="0" indent="0">
              <a:buNone/>
            </a:pPr>
            <a:endParaRPr lang="en-GB" sz="4400" dirty="0" smtClean="0"/>
          </a:p>
          <a:p>
            <a:pPr marL="0" indent="0">
              <a:buNone/>
            </a:pPr>
            <a:r>
              <a:rPr lang="en-GB" sz="4400" dirty="0" smtClean="0"/>
              <a:t>Services, talents, knowledge, experience and compassion is shared amongst the members creating a sense of integrity amongst the group. The objective of a network is to form relationships and friendships where people can mingle and </a:t>
            </a:r>
            <a:r>
              <a:rPr lang="en-GB" sz="4400" b="1" dirty="0" smtClean="0"/>
              <a:t>form a coherent community with common interests at heart.</a:t>
            </a:r>
          </a:p>
          <a:p>
            <a:pPr marL="0" indent="0">
              <a:buNone/>
            </a:pPr>
            <a:endParaRPr lang="en-GB" sz="4400" b="1" dirty="0" smtClean="0"/>
          </a:p>
          <a:p>
            <a:pPr marL="0" indent="0">
              <a:buNone/>
            </a:pPr>
            <a:r>
              <a:rPr lang="en-GB" sz="4400" dirty="0" smtClean="0"/>
              <a:t>A good network should have the following features: </a:t>
            </a:r>
          </a:p>
          <a:p>
            <a:pPr marL="0" indent="0">
              <a:buNone/>
            </a:pPr>
            <a:endParaRPr lang="en-GB" sz="4400" dirty="0" smtClean="0"/>
          </a:p>
          <a:p>
            <a:r>
              <a:rPr lang="en-GB" sz="4400" dirty="0" smtClean="0"/>
              <a:t>Dissemination of information and data</a:t>
            </a:r>
          </a:p>
          <a:p>
            <a:r>
              <a:rPr lang="en-GB" sz="4400" dirty="0" smtClean="0"/>
              <a:t>Build relationships and friendships</a:t>
            </a:r>
          </a:p>
          <a:p>
            <a:r>
              <a:rPr lang="en-GB" sz="4400" dirty="0" smtClean="0"/>
              <a:t>Benefit others with various talents</a:t>
            </a:r>
          </a:p>
          <a:p>
            <a:endParaRPr lang="en-GB" sz="3300" dirty="0" smtClean="0"/>
          </a:p>
          <a:p>
            <a:pPr marL="0" indent="0">
              <a:buNone/>
            </a:pPr>
            <a:endParaRPr lang="en-GB" sz="3300" dirty="0" smtClean="0"/>
          </a:p>
          <a:p>
            <a:endParaRPr lang="en-GB" dirty="0"/>
          </a:p>
        </p:txBody>
      </p:sp>
      <p:pic>
        <p:nvPicPr>
          <p:cNvPr id="111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511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" name="TextBox 101"/>
          <p:cNvSpPr txBox="1"/>
          <p:nvPr/>
        </p:nvSpPr>
        <p:spPr>
          <a:xfrm>
            <a:off x="552833" y="283295"/>
            <a:ext cx="841165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Networking of Oshwal in South-London</a:t>
            </a:r>
            <a:endParaRPr lang="en-GB" sz="4400" b="1" u="sng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043608" y="1369219"/>
            <a:ext cx="7920880" cy="50121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A network will enable to fulfil some of the community goals and objectives, such as</a:t>
            </a:r>
          </a:p>
          <a:p>
            <a:r>
              <a:rPr lang="en-GB" sz="2800" dirty="0" smtClean="0"/>
              <a:t>Propagation of Jainism</a:t>
            </a:r>
          </a:p>
          <a:p>
            <a:r>
              <a:rPr lang="en-GB" sz="2800" dirty="0" smtClean="0"/>
              <a:t>Place of worship</a:t>
            </a:r>
          </a:p>
          <a:p>
            <a:r>
              <a:rPr lang="en-GB" sz="2800" dirty="0" smtClean="0"/>
              <a:t>Celebrate festivals (</a:t>
            </a:r>
            <a:r>
              <a:rPr lang="en-GB" sz="2800" dirty="0" err="1" smtClean="0"/>
              <a:t>inc</a:t>
            </a:r>
            <a:r>
              <a:rPr lang="en-GB" sz="2800" dirty="0" smtClean="0"/>
              <a:t> sporting events)</a:t>
            </a:r>
          </a:p>
          <a:p>
            <a:r>
              <a:rPr lang="en-GB" sz="2800" dirty="0" smtClean="0"/>
              <a:t>Care for the elderly</a:t>
            </a:r>
          </a:p>
          <a:p>
            <a:r>
              <a:rPr lang="en-GB" sz="2800" dirty="0" smtClean="0"/>
              <a:t>Guidance and support</a:t>
            </a:r>
          </a:p>
          <a:p>
            <a:endParaRPr lang="en-GB" sz="2800" dirty="0" smtClean="0"/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pic>
        <p:nvPicPr>
          <p:cNvPr id="13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729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2833" y="283295"/>
            <a:ext cx="7979607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Some advantages of</a:t>
            </a:r>
          </a:p>
          <a:p>
            <a:r>
              <a:rPr lang="en-GB" sz="4400" b="1" u="sng" dirty="0" smtClean="0"/>
              <a:t>Networking</a:t>
            </a:r>
            <a:endParaRPr lang="en-GB" sz="4400" b="1" u="sng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43608" y="2017291"/>
            <a:ext cx="7920880" cy="450805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People can make new relationships and friends</a:t>
            </a:r>
          </a:p>
          <a:p>
            <a:r>
              <a:rPr lang="en-GB" sz="2400" dirty="0" smtClean="0"/>
              <a:t>People can collaborate, communicate and easily share information</a:t>
            </a:r>
          </a:p>
          <a:p>
            <a:r>
              <a:rPr lang="en-GB" sz="2400" dirty="0" smtClean="0"/>
              <a:t>People can gain skills, advice, feedback and contacts for their future wellbeing</a:t>
            </a:r>
          </a:p>
          <a:p>
            <a:r>
              <a:rPr lang="en-GB" sz="2400" dirty="0" smtClean="0"/>
              <a:t>Peoples talents can benefit others</a:t>
            </a:r>
          </a:p>
          <a:p>
            <a:r>
              <a:rPr lang="en-GB" sz="2400" dirty="0" smtClean="0"/>
              <a:t>People are part of something valuable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9" name="Picture 2" descr="http://blog.roblox.com/wp-content/uploads/2013/06/Thumbs-Up-and-Down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291876" y="1844824"/>
            <a:ext cx="535424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179512" y="5373216"/>
            <a:ext cx="8856984" cy="1584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1800" dirty="0" smtClean="0"/>
              <a:t>The Oshwal South-London community consists of </a:t>
            </a:r>
            <a:r>
              <a:rPr lang="en-GB" sz="1800" smtClean="0"/>
              <a:t>1400 members</a:t>
            </a:r>
            <a:r>
              <a:rPr lang="en-GB" sz="1800" dirty="0" smtClean="0"/>
              <a:t>, both young and old. Setting up a network amongst members will be of benefit to individuals wanting to prosper in various aspects of life. Therefore establishing and maintaining a solid network amongst the younger and older generation of </a:t>
            </a:r>
            <a:r>
              <a:rPr lang="en-GB" sz="1800" dirty="0" err="1" smtClean="0"/>
              <a:t>Oshwals</a:t>
            </a:r>
            <a:r>
              <a:rPr lang="en-GB" sz="1800" dirty="0" smtClean="0"/>
              <a:t>, is important to providing the opportunity for growth and success, for our children, their children and so on. </a:t>
            </a:r>
            <a:endParaRPr lang="en-GB" sz="1800" dirty="0"/>
          </a:p>
        </p:txBody>
      </p:sp>
      <p:pic>
        <p:nvPicPr>
          <p:cNvPr id="13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081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2833" y="283295"/>
            <a:ext cx="8483663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Some </a:t>
            </a:r>
            <a:r>
              <a:rPr lang="en-GB" sz="4400" b="1" u="sng" dirty="0"/>
              <a:t>d</a:t>
            </a:r>
            <a:r>
              <a:rPr lang="en-GB" sz="4400" b="1" u="sng" dirty="0" smtClean="0"/>
              <a:t>isadvantages of</a:t>
            </a:r>
          </a:p>
          <a:p>
            <a:r>
              <a:rPr lang="en-GB" sz="4400" b="1" u="sng" dirty="0" smtClean="0"/>
              <a:t>Networking</a:t>
            </a:r>
            <a:endParaRPr lang="en-GB" sz="4400" b="1" u="sng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43608" y="2010402"/>
            <a:ext cx="7920880" cy="4508053"/>
          </a:xfrm>
        </p:spPr>
        <p:txBody>
          <a:bodyPr/>
          <a:lstStyle/>
          <a:p>
            <a:r>
              <a:rPr lang="en-GB" sz="2600" dirty="0" smtClean="0"/>
              <a:t>Can be time consuming</a:t>
            </a:r>
          </a:p>
          <a:p>
            <a:r>
              <a:rPr lang="en-GB" sz="2600" dirty="0" smtClean="0"/>
              <a:t>Can be expensive to maintain</a:t>
            </a:r>
          </a:p>
          <a:p>
            <a:r>
              <a:rPr lang="en-GB" sz="2600" dirty="0" smtClean="0"/>
              <a:t>Conflicts can arise within the network</a:t>
            </a:r>
          </a:p>
          <a:p>
            <a:r>
              <a:rPr lang="en-GB" sz="2600" dirty="0" smtClean="0"/>
              <a:t>A network can be limiting in various ways</a:t>
            </a:r>
          </a:p>
          <a:p>
            <a:r>
              <a:rPr lang="en-GB" sz="2600" dirty="0" smtClean="0"/>
              <a:t>Results may not be instant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2" descr="http://blog.roblox.com/wp-content/uploads/2013/06/Thumbs-Up-and-Down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1" r="-2523"/>
          <a:stretch/>
        </p:blipFill>
        <p:spPr bwMode="auto">
          <a:xfrm>
            <a:off x="278365" y="1700808"/>
            <a:ext cx="548935" cy="720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96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2" name="Rectangle 3621"/>
          <p:cNvSpPr/>
          <p:nvPr/>
        </p:nvSpPr>
        <p:spPr>
          <a:xfrm>
            <a:off x="6685170" y="1464625"/>
            <a:ext cx="2472109" cy="32403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615" name="Rectangle 3614"/>
          <p:cNvSpPr/>
          <p:nvPr/>
        </p:nvSpPr>
        <p:spPr>
          <a:xfrm>
            <a:off x="6696336" y="2024844"/>
            <a:ext cx="2447664" cy="324036"/>
          </a:xfrm>
          <a:prstGeom prst="rect">
            <a:avLst/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3614" name="Rectangle 3613"/>
          <p:cNvSpPr/>
          <p:nvPr/>
        </p:nvSpPr>
        <p:spPr>
          <a:xfrm>
            <a:off x="6698605" y="1168876"/>
            <a:ext cx="2458675" cy="31302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25" name="Rectangle 2824"/>
          <p:cNvSpPr/>
          <p:nvPr/>
        </p:nvSpPr>
        <p:spPr>
          <a:xfrm>
            <a:off x="3851920" y="3429000"/>
            <a:ext cx="1377521" cy="76006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 smtClean="0">
              <a:solidFill>
                <a:schemeClr val="tx1"/>
              </a:solidFill>
            </a:endParaRP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2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committee members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27" name="Rectangle 2826"/>
          <p:cNvSpPr/>
          <p:nvPr/>
        </p:nvSpPr>
        <p:spPr>
          <a:xfrm>
            <a:off x="4038980" y="6061271"/>
            <a:ext cx="1003398" cy="679164"/>
          </a:xfrm>
          <a:prstGeom prst="rect">
            <a:avLst/>
          </a:prstGeom>
          <a:solidFill>
            <a:srgbClr val="FF858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h</a:t>
            </a:r>
            <a:r>
              <a:rPr lang="en-GB" sz="1200" dirty="0" smtClean="0">
                <a:solidFill>
                  <a:schemeClr val="tx1"/>
                </a:solidFill>
              </a:rPr>
              <a:t>ouseholds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each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829" name="TextBox 2828"/>
          <p:cNvSpPr txBox="1"/>
          <p:nvPr/>
        </p:nvSpPr>
        <p:spPr>
          <a:xfrm>
            <a:off x="5130552" y="1168876"/>
            <a:ext cx="3905944" cy="138499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GB" b="1" dirty="0" smtClean="0"/>
              <a:t>12 </a:t>
            </a:r>
            <a:r>
              <a:rPr lang="en-GB" dirty="0" smtClean="0"/>
              <a:t>committee members</a:t>
            </a:r>
          </a:p>
          <a:p>
            <a:pPr algn="r"/>
            <a:r>
              <a:rPr lang="en-GB" dirty="0" smtClean="0"/>
              <a:t>50 well-wishers</a:t>
            </a:r>
          </a:p>
          <a:p>
            <a:pPr algn="r"/>
            <a:r>
              <a:rPr lang="en-GB" dirty="0" smtClean="0"/>
              <a:t>    from    1400 members</a:t>
            </a:r>
          </a:p>
          <a:p>
            <a:pPr algn="r"/>
            <a:r>
              <a:rPr lang="en-GB" b="1" dirty="0" smtClean="0"/>
              <a:t>500</a:t>
            </a:r>
            <a:r>
              <a:rPr lang="en-GB" dirty="0" smtClean="0"/>
              <a:t> households</a:t>
            </a:r>
          </a:p>
          <a:p>
            <a:pPr algn="r"/>
            <a:r>
              <a:rPr lang="en-GB" sz="1200" dirty="0" smtClean="0"/>
              <a:t>(approx.)</a:t>
            </a:r>
            <a:endParaRPr lang="en-GB" sz="1200" dirty="0"/>
          </a:p>
        </p:txBody>
      </p:sp>
      <p:sp>
        <p:nvSpPr>
          <p:cNvPr id="3578" name="Rectangle 3577"/>
          <p:cNvSpPr/>
          <p:nvPr/>
        </p:nvSpPr>
        <p:spPr>
          <a:xfrm>
            <a:off x="4038980" y="4431670"/>
            <a:ext cx="1003398" cy="5009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10</a:t>
            </a:r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deputies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579" name="Rectangle 3578"/>
          <p:cNvSpPr/>
          <p:nvPr/>
        </p:nvSpPr>
        <p:spPr>
          <a:xfrm>
            <a:off x="3994893" y="5125167"/>
            <a:ext cx="1091572" cy="78539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50</a:t>
            </a:r>
          </a:p>
          <a:p>
            <a:pPr algn="ctr"/>
            <a:r>
              <a:rPr lang="en-GB" sz="1100" dirty="0" smtClean="0">
                <a:solidFill>
                  <a:schemeClr val="tx1"/>
                </a:solidFill>
              </a:rPr>
              <a:t>Individual</a:t>
            </a:r>
          </a:p>
          <a:p>
            <a:pPr algn="ctr"/>
            <a:r>
              <a:rPr lang="en-GB" sz="1100" b="1" u="sng" dirty="0" smtClean="0">
                <a:solidFill>
                  <a:schemeClr val="tx1"/>
                </a:solidFill>
              </a:rPr>
              <a:t>WELLWISHERS</a:t>
            </a:r>
            <a:endParaRPr lang="en-GB" sz="1100" b="1" u="sng" dirty="0">
              <a:solidFill>
                <a:schemeClr val="tx1"/>
              </a:solidFill>
            </a:endParaRPr>
          </a:p>
        </p:txBody>
      </p:sp>
      <p:cxnSp>
        <p:nvCxnSpPr>
          <p:cNvPr id="3581" name="Straight Arrow Connector 3580"/>
          <p:cNvCxnSpPr>
            <a:stCxn id="2825" idx="2"/>
            <a:endCxn id="3578" idx="0"/>
          </p:cNvCxnSpPr>
          <p:nvPr/>
        </p:nvCxnSpPr>
        <p:spPr>
          <a:xfrm flipH="1">
            <a:off x="4540679" y="4189063"/>
            <a:ext cx="2" cy="24260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4" name="Straight Arrow Connector 3583"/>
          <p:cNvCxnSpPr>
            <a:stCxn id="3578" idx="2"/>
            <a:endCxn id="3579" idx="0"/>
          </p:cNvCxnSpPr>
          <p:nvPr/>
        </p:nvCxnSpPr>
        <p:spPr>
          <a:xfrm>
            <a:off x="4540679" y="4932652"/>
            <a:ext cx="0" cy="19251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7" name="Straight Arrow Connector 3586"/>
          <p:cNvCxnSpPr>
            <a:stCxn id="3579" idx="2"/>
            <a:endCxn id="2827" idx="0"/>
          </p:cNvCxnSpPr>
          <p:nvPr/>
        </p:nvCxnSpPr>
        <p:spPr>
          <a:xfrm>
            <a:off x="4540679" y="5910559"/>
            <a:ext cx="0" cy="1507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04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721" y="2276872"/>
            <a:ext cx="558311" cy="441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606" name="Straight Arrow Connector 3605"/>
          <p:cNvCxnSpPr>
            <a:stCxn id="3604" idx="2"/>
            <a:endCxn id="4" idx="0"/>
          </p:cNvCxnSpPr>
          <p:nvPr/>
        </p:nvCxnSpPr>
        <p:spPr>
          <a:xfrm flipH="1">
            <a:off x="1881459" y="2718869"/>
            <a:ext cx="2699418" cy="1078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8" name="Straight Arrow Connector 3607"/>
          <p:cNvCxnSpPr>
            <a:stCxn id="3604" idx="2"/>
            <a:endCxn id="4377" idx="0"/>
          </p:cNvCxnSpPr>
          <p:nvPr/>
        </p:nvCxnSpPr>
        <p:spPr>
          <a:xfrm>
            <a:off x="4580877" y="2718869"/>
            <a:ext cx="2687197" cy="10747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9" name="TextBox 3618"/>
          <p:cNvSpPr txBox="1"/>
          <p:nvPr/>
        </p:nvSpPr>
        <p:spPr>
          <a:xfrm>
            <a:off x="552833" y="297230"/>
            <a:ext cx="774744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u="sng" dirty="0" smtClean="0"/>
              <a:t>Suggested Oshwal South-London network structure:</a:t>
            </a:r>
          </a:p>
          <a:p>
            <a:endParaRPr lang="en-GB" sz="4400" b="1" u="sng" dirty="0"/>
          </a:p>
        </p:txBody>
      </p:sp>
      <p:sp>
        <p:nvSpPr>
          <p:cNvPr id="3647" name="Rectangle 3646"/>
          <p:cNvSpPr/>
          <p:nvPr/>
        </p:nvSpPr>
        <p:spPr>
          <a:xfrm>
            <a:off x="3891760" y="2515579"/>
            <a:ext cx="1377521" cy="5213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8575">
                  <a:noFill/>
                </a:ln>
                <a:solidFill>
                  <a:schemeClr val="tx1"/>
                </a:solidFill>
                <a:effectLst>
                  <a:glow rad="101600">
                    <a:schemeClr val="bg1"/>
                  </a:glow>
                </a:effectLst>
              </a:rPr>
              <a:t>Committee</a:t>
            </a:r>
            <a:endParaRPr lang="en-GB" dirty="0">
              <a:ln w="28575">
                <a:noFill/>
              </a:ln>
              <a:solidFill>
                <a:schemeClr val="tx1"/>
              </a:solidFill>
              <a:effectLst>
                <a:glow rad="101600">
                  <a:schemeClr val="bg1"/>
                </a:glow>
              </a:effectLst>
            </a:endParaRPr>
          </a:p>
        </p:txBody>
      </p:sp>
      <p:grpSp>
        <p:nvGrpSpPr>
          <p:cNvPr id="4375" name="Group 4374"/>
          <p:cNvGrpSpPr/>
          <p:nvPr/>
        </p:nvGrpSpPr>
        <p:grpSpPr>
          <a:xfrm>
            <a:off x="49481" y="3796965"/>
            <a:ext cx="3674677" cy="2944403"/>
            <a:chOff x="49481" y="2604854"/>
            <a:chExt cx="3674677" cy="2944403"/>
          </a:xfrm>
        </p:grpSpPr>
        <p:sp>
          <p:nvSpPr>
            <p:cNvPr id="4" name="Rectangle 3"/>
            <p:cNvSpPr/>
            <p:nvPr/>
          </p:nvSpPr>
          <p:spPr>
            <a:xfrm>
              <a:off x="1636783" y="2604854"/>
              <a:ext cx="489351" cy="4266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326703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306670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Rectangle 158"/>
            <p:cNvSpPr/>
            <p:nvPr/>
          </p:nvSpPr>
          <p:spPr>
            <a:xfrm>
              <a:off x="3199047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3331395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463742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Rectangle 161"/>
            <p:cNvSpPr/>
            <p:nvPr/>
          </p:nvSpPr>
          <p:spPr>
            <a:xfrm>
              <a:off x="359609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39" name="Straight Arrow Connector 238"/>
            <p:cNvCxnSpPr>
              <a:stCxn id="4" idx="2"/>
              <a:endCxn id="156" idx="0"/>
            </p:cNvCxnSpPr>
            <p:nvPr/>
          </p:nvCxnSpPr>
          <p:spPr>
            <a:xfrm>
              <a:off x="1881459" y="3031508"/>
              <a:ext cx="1507914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1" name="Straight Arrow Connector 320"/>
            <p:cNvCxnSpPr>
              <a:stCxn id="156" idx="2"/>
              <a:endCxn id="160" idx="0"/>
            </p:cNvCxnSpPr>
            <p:nvPr/>
          </p:nvCxnSpPr>
          <p:spPr>
            <a:xfrm>
              <a:off x="3389373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3" name="Rectangle 1212"/>
            <p:cNvSpPr/>
            <p:nvPr/>
          </p:nvSpPr>
          <p:spPr>
            <a:xfrm>
              <a:off x="2512730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5" name="Rectangle 1214"/>
            <p:cNvSpPr/>
            <p:nvPr/>
          </p:nvSpPr>
          <p:spPr>
            <a:xfrm>
              <a:off x="244474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6" name="Rectangle 1215"/>
            <p:cNvSpPr/>
            <p:nvPr/>
          </p:nvSpPr>
          <p:spPr>
            <a:xfrm>
              <a:off x="257709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7" name="Rectangle 1216"/>
            <p:cNvSpPr/>
            <p:nvPr/>
          </p:nvSpPr>
          <p:spPr>
            <a:xfrm>
              <a:off x="2709437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18" name="Rectangle 1217"/>
            <p:cNvSpPr/>
            <p:nvPr/>
          </p:nvSpPr>
          <p:spPr>
            <a:xfrm>
              <a:off x="2841785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224" name="Straight Arrow Connector 1223"/>
            <p:cNvCxnSpPr>
              <a:stCxn id="1213" idx="2"/>
              <a:endCxn id="1216" idx="0"/>
            </p:cNvCxnSpPr>
            <p:nvPr/>
          </p:nvCxnSpPr>
          <p:spPr>
            <a:xfrm>
              <a:off x="2635068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95" name="Rectangle 1294"/>
            <p:cNvSpPr/>
            <p:nvPr/>
          </p:nvSpPr>
          <p:spPr>
            <a:xfrm>
              <a:off x="175842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6" name="Rectangle 1295"/>
            <p:cNvSpPr/>
            <p:nvPr/>
          </p:nvSpPr>
          <p:spPr>
            <a:xfrm>
              <a:off x="155809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7" name="Rectangle 1296"/>
            <p:cNvSpPr/>
            <p:nvPr/>
          </p:nvSpPr>
          <p:spPr>
            <a:xfrm>
              <a:off x="169043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8" name="Rectangle 1297"/>
            <p:cNvSpPr/>
            <p:nvPr/>
          </p:nvSpPr>
          <p:spPr>
            <a:xfrm>
              <a:off x="182278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99" name="Rectangle 1298"/>
            <p:cNvSpPr/>
            <p:nvPr/>
          </p:nvSpPr>
          <p:spPr>
            <a:xfrm>
              <a:off x="1955133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00" name="Rectangle 1299"/>
            <p:cNvSpPr/>
            <p:nvPr/>
          </p:nvSpPr>
          <p:spPr>
            <a:xfrm>
              <a:off x="208747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06" name="Straight Arrow Connector 1305"/>
            <p:cNvCxnSpPr>
              <a:stCxn id="1295" idx="2"/>
              <a:endCxn id="1298" idx="0"/>
            </p:cNvCxnSpPr>
            <p:nvPr/>
          </p:nvCxnSpPr>
          <p:spPr>
            <a:xfrm>
              <a:off x="1880763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7" name="Rectangle 1376"/>
            <p:cNvSpPr/>
            <p:nvPr/>
          </p:nvSpPr>
          <p:spPr>
            <a:xfrm>
              <a:off x="1004121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8" name="Rectangle 1377"/>
            <p:cNvSpPr/>
            <p:nvPr/>
          </p:nvSpPr>
          <p:spPr>
            <a:xfrm>
              <a:off x="80378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79" name="Rectangle 1378"/>
            <p:cNvSpPr/>
            <p:nvPr/>
          </p:nvSpPr>
          <p:spPr>
            <a:xfrm>
              <a:off x="93613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0" name="Rectangle 1379"/>
            <p:cNvSpPr/>
            <p:nvPr/>
          </p:nvSpPr>
          <p:spPr>
            <a:xfrm>
              <a:off x="106848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81" name="Rectangle 1380"/>
            <p:cNvSpPr/>
            <p:nvPr/>
          </p:nvSpPr>
          <p:spPr>
            <a:xfrm>
              <a:off x="1200828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388" name="Straight Arrow Connector 1387"/>
            <p:cNvCxnSpPr>
              <a:stCxn id="1377" idx="2"/>
              <a:endCxn id="1380" idx="0"/>
            </p:cNvCxnSpPr>
            <p:nvPr/>
          </p:nvCxnSpPr>
          <p:spPr>
            <a:xfrm>
              <a:off x="1126458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59" name="Rectangle 1458"/>
            <p:cNvSpPr/>
            <p:nvPr/>
          </p:nvSpPr>
          <p:spPr>
            <a:xfrm>
              <a:off x="24981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0" name="Rectangle 1459"/>
            <p:cNvSpPr/>
            <p:nvPr/>
          </p:nvSpPr>
          <p:spPr>
            <a:xfrm>
              <a:off x="4948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1" name="Rectangle 1460"/>
            <p:cNvSpPr/>
            <p:nvPr/>
          </p:nvSpPr>
          <p:spPr>
            <a:xfrm>
              <a:off x="18182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2" name="Rectangle 1461"/>
            <p:cNvSpPr/>
            <p:nvPr/>
          </p:nvSpPr>
          <p:spPr>
            <a:xfrm>
              <a:off x="31417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3" name="Rectangle 1462"/>
            <p:cNvSpPr/>
            <p:nvPr/>
          </p:nvSpPr>
          <p:spPr>
            <a:xfrm>
              <a:off x="44652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4" name="Rectangle 1463"/>
            <p:cNvSpPr/>
            <p:nvPr/>
          </p:nvSpPr>
          <p:spPr>
            <a:xfrm>
              <a:off x="57887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470" name="Straight Arrow Connector 1469"/>
            <p:cNvCxnSpPr>
              <a:stCxn id="1459" idx="2"/>
              <a:endCxn id="1462" idx="0"/>
            </p:cNvCxnSpPr>
            <p:nvPr/>
          </p:nvCxnSpPr>
          <p:spPr>
            <a:xfrm>
              <a:off x="372152" y="3660937"/>
              <a:ext cx="6058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3" name="Rectangle 1472"/>
            <p:cNvSpPr/>
            <p:nvPr/>
          </p:nvSpPr>
          <p:spPr>
            <a:xfrm rot="16200000">
              <a:off x="76120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4" name="Rectangle 1473"/>
            <p:cNvSpPr/>
            <p:nvPr/>
          </p:nvSpPr>
          <p:spPr>
            <a:xfrm rot="16200000">
              <a:off x="76120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5" name="Rectangle 1474"/>
            <p:cNvSpPr/>
            <p:nvPr/>
          </p:nvSpPr>
          <p:spPr>
            <a:xfrm rot="16200000">
              <a:off x="76120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76" name="Rectangle 1475"/>
            <p:cNvSpPr/>
            <p:nvPr/>
          </p:nvSpPr>
          <p:spPr>
            <a:xfrm rot="16200000">
              <a:off x="76120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3" name="Rectangle 1502"/>
            <p:cNvSpPr/>
            <p:nvPr/>
          </p:nvSpPr>
          <p:spPr>
            <a:xfrm rot="16200000">
              <a:off x="76123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4" name="Rectangle 1503"/>
            <p:cNvSpPr/>
            <p:nvPr/>
          </p:nvSpPr>
          <p:spPr>
            <a:xfrm rot="16200000">
              <a:off x="76123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5" name="Rectangle 1504"/>
            <p:cNvSpPr/>
            <p:nvPr/>
          </p:nvSpPr>
          <p:spPr>
            <a:xfrm rot="16200000">
              <a:off x="76123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06" name="Rectangle 1505"/>
            <p:cNvSpPr/>
            <p:nvPr/>
          </p:nvSpPr>
          <p:spPr>
            <a:xfrm rot="16200000">
              <a:off x="76123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531" name="Straight Arrow Connector 1530"/>
            <p:cNvCxnSpPr>
              <a:stCxn id="1460" idx="2"/>
              <a:endCxn id="1476" idx="3"/>
            </p:cNvCxnSpPr>
            <p:nvPr/>
          </p:nvCxnSpPr>
          <p:spPr>
            <a:xfrm>
              <a:off x="113516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4" name="Straight Arrow Connector 1963"/>
            <p:cNvCxnSpPr>
              <a:stCxn id="4" idx="2"/>
              <a:endCxn id="1213" idx="0"/>
            </p:cNvCxnSpPr>
            <p:nvPr/>
          </p:nvCxnSpPr>
          <p:spPr>
            <a:xfrm>
              <a:off x="1881459" y="3031508"/>
              <a:ext cx="753609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6" name="Straight Arrow Connector 1965"/>
            <p:cNvCxnSpPr>
              <a:stCxn id="4" idx="2"/>
              <a:endCxn id="1295" idx="0"/>
            </p:cNvCxnSpPr>
            <p:nvPr/>
          </p:nvCxnSpPr>
          <p:spPr>
            <a:xfrm flipH="1">
              <a:off x="1880763" y="3031508"/>
              <a:ext cx="696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8" name="Straight Arrow Connector 1967"/>
            <p:cNvCxnSpPr>
              <a:stCxn id="4" idx="2"/>
              <a:endCxn id="1377" idx="0"/>
            </p:cNvCxnSpPr>
            <p:nvPr/>
          </p:nvCxnSpPr>
          <p:spPr>
            <a:xfrm flipH="1">
              <a:off x="1126458" y="3031508"/>
              <a:ext cx="755000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0" name="Straight Arrow Connector 1969"/>
            <p:cNvCxnSpPr>
              <a:stCxn id="4" idx="2"/>
              <a:endCxn id="1459" idx="0"/>
            </p:cNvCxnSpPr>
            <p:nvPr/>
          </p:nvCxnSpPr>
          <p:spPr>
            <a:xfrm flipH="1">
              <a:off x="372152" y="3031508"/>
              <a:ext cx="1509304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49" name="Rectangle 3648"/>
            <p:cNvSpPr/>
            <p:nvPr/>
          </p:nvSpPr>
          <p:spPr>
            <a:xfrm rot="16200000">
              <a:off x="76126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2" name="Rectangle 3651"/>
            <p:cNvSpPr/>
            <p:nvPr/>
          </p:nvSpPr>
          <p:spPr>
            <a:xfrm rot="16200000">
              <a:off x="204169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3" name="Rectangle 3652"/>
            <p:cNvSpPr/>
            <p:nvPr/>
          </p:nvSpPr>
          <p:spPr>
            <a:xfrm rot="16200000">
              <a:off x="204169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4" name="Rectangle 3653"/>
            <p:cNvSpPr/>
            <p:nvPr/>
          </p:nvSpPr>
          <p:spPr>
            <a:xfrm rot="16200000">
              <a:off x="204169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5" name="Rectangle 3654"/>
            <p:cNvSpPr/>
            <p:nvPr/>
          </p:nvSpPr>
          <p:spPr>
            <a:xfrm rot="16200000">
              <a:off x="204169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6" name="Rectangle 3655"/>
            <p:cNvSpPr/>
            <p:nvPr/>
          </p:nvSpPr>
          <p:spPr>
            <a:xfrm rot="16200000">
              <a:off x="204172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7" name="Rectangle 3656"/>
            <p:cNvSpPr/>
            <p:nvPr/>
          </p:nvSpPr>
          <p:spPr>
            <a:xfrm rot="16200000">
              <a:off x="204172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8" name="Rectangle 3657"/>
            <p:cNvSpPr/>
            <p:nvPr/>
          </p:nvSpPr>
          <p:spPr>
            <a:xfrm rot="16200000">
              <a:off x="204172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59" name="Rectangle 3658"/>
            <p:cNvSpPr/>
            <p:nvPr/>
          </p:nvSpPr>
          <p:spPr>
            <a:xfrm rot="16200000">
              <a:off x="204172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660" name="Straight Arrow Connector 3659"/>
            <p:cNvCxnSpPr>
              <a:stCxn id="1461" idx="2"/>
              <a:endCxn id="3655" idx="3"/>
            </p:cNvCxnSpPr>
            <p:nvPr/>
          </p:nvCxnSpPr>
          <p:spPr>
            <a:xfrm flipH="1">
              <a:off x="242814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61" name="Rectangle 3660"/>
            <p:cNvSpPr/>
            <p:nvPr/>
          </p:nvSpPr>
          <p:spPr>
            <a:xfrm rot="16200000">
              <a:off x="204175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4" name="Rectangle 3703"/>
            <p:cNvSpPr/>
            <p:nvPr/>
          </p:nvSpPr>
          <p:spPr>
            <a:xfrm rot="16200000">
              <a:off x="339567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5" name="Rectangle 3704"/>
            <p:cNvSpPr/>
            <p:nvPr/>
          </p:nvSpPr>
          <p:spPr>
            <a:xfrm rot="16200000">
              <a:off x="339567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6" name="Rectangle 3705"/>
            <p:cNvSpPr/>
            <p:nvPr/>
          </p:nvSpPr>
          <p:spPr>
            <a:xfrm rot="16200000">
              <a:off x="339567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7" name="Rectangle 3706"/>
            <p:cNvSpPr/>
            <p:nvPr/>
          </p:nvSpPr>
          <p:spPr>
            <a:xfrm rot="16200000">
              <a:off x="339567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8" name="Rectangle 3707"/>
            <p:cNvSpPr/>
            <p:nvPr/>
          </p:nvSpPr>
          <p:spPr>
            <a:xfrm rot="16200000">
              <a:off x="339570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09" name="Rectangle 3708"/>
            <p:cNvSpPr/>
            <p:nvPr/>
          </p:nvSpPr>
          <p:spPr>
            <a:xfrm rot="16200000">
              <a:off x="339570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0" name="Rectangle 3709"/>
            <p:cNvSpPr/>
            <p:nvPr/>
          </p:nvSpPr>
          <p:spPr>
            <a:xfrm rot="16200000">
              <a:off x="339570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1" name="Rectangle 3710"/>
            <p:cNvSpPr/>
            <p:nvPr/>
          </p:nvSpPr>
          <p:spPr>
            <a:xfrm rot="16200000">
              <a:off x="339570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12" name="Straight Arrow Connector 3711"/>
            <p:cNvCxnSpPr>
              <a:stCxn id="1462" idx="2"/>
              <a:endCxn id="3707" idx="3"/>
            </p:cNvCxnSpPr>
            <p:nvPr/>
          </p:nvCxnSpPr>
          <p:spPr>
            <a:xfrm>
              <a:off x="378211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13" name="Rectangle 3712"/>
            <p:cNvSpPr/>
            <p:nvPr/>
          </p:nvSpPr>
          <p:spPr>
            <a:xfrm rot="16200000">
              <a:off x="339573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4" name="Rectangle 3713"/>
            <p:cNvSpPr/>
            <p:nvPr/>
          </p:nvSpPr>
          <p:spPr>
            <a:xfrm rot="16200000">
              <a:off x="471914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5" name="Rectangle 3714"/>
            <p:cNvSpPr/>
            <p:nvPr/>
          </p:nvSpPr>
          <p:spPr>
            <a:xfrm rot="16200000">
              <a:off x="471914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6" name="Rectangle 3715"/>
            <p:cNvSpPr/>
            <p:nvPr/>
          </p:nvSpPr>
          <p:spPr>
            <a:xfrm rot="16200000">
              <a:off x="471914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7" name="Rectangle 3716"/>
            <p:cNvSpPr/>
            <p:nvPr/>
          </p:nvSpPr>
          <p:spPr>
            <a:xfrm rot="16200000">
              <a:off x="471914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8" name="Rectangle 3717"/>
            <p:cNvSpPr/>
            <p:nvPr/>
          </p:nvSpPr>
          <p:spPr>
            <a:xfrm rot="16200000">
              <a:off x="471917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19" name="Rectangle 3718"/>
            <p:cNvSpPr/>
            <p:nvPr/>
          </p:nvSpPr>
          <p:spPr>
            <a:xfrm rot="16200000">
              <a:off x="471917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0" name="Rectangle 3719"/>
            <p:cNvSpPr/>
            <p:nvPr/>
          </p:nvSpPr>
          <p:spPr>
            <a:xfrm rot="16200000">
              <a:off x="471917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1" name="Rectangle 3720"/>
            <p:cNvSpPr/>
            <p:nvPr/>
          </p:nvSpPr>
          <p:spPr>
            <a:xfrm rot="16200000">
              <a:off x="471917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22" name="Straight Arrow Connector 3721"/>
            <p:cNvCxnSpPr>
              <a:stCxn id="1463" idx="2"/>
              <a:endCxn id="3717" idx="3"/>
            </p:cNvCxnSpPr>
            <p:nvPr/>
          </p:nvCxnSpPr>
          <p:spPr>
            <a:xfrm>
              <a:off x="510559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23" name="Rectangle 3722"/>
            <p:cNvSpPr/>
            <p:nvPr/>
          </p:nvSpPr>
          <p:spPr>
            <a:xfrm rot="16200000">
              <a:off x="471920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8" name="Rectangle 3727"/>
            <p:cNvSpPr/>
            <p:nvPr/>
          </p:nvSpPr>
          <p:spPr>
            <a:xfrm rot="16200000">
              <a:off x="604261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29" name="Rectangle 3728"/>
            <p:cNvSpPr/>
            <p:nvPr/>
          </p:nvSpPr>
          <p:spPr>
            <a:xfrm rot="16200000">
              <a:off x="604261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0" name="Rectangle 3729"/>
            <p:cNvSpPr/>
            <p:nvPr/>
          </p:nvSpPr>
          <p:spPr>
            <a:xfrm rot="16200000">
              <a:off x="604261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1" name="Rectangle 3730"/>
            <p:cNvSpPr/>
            <p:nvPr/>
          </p:nvSpPr>
          <p:spPr>
            <a:xfrm rot="16200000">
              <a:off x="604261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2" name="Rectangle 3731"/>
            <p:cNvSpPr/>
            <p:nvPr/>
          </p:nvSpPr>
          <p:spPr>
            <a:xfrm rot="16200000">
              <a:off x="604263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3" name="Rectangle 3732"/>
            <p:cNvSpPr/>
            <p:nvPr/>
          </p:nvSpPr>
          <p:spPr>
            <a:xfrm rot="16200000">
              <a:off x="604263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4" name="Rectangle 3733"/>
            <p:cNvSpPr/>
            <p:nvPr/>
          </p:nvSpPr>
          <p:spPr>
            <a:xfrm rot="16200000">
              <a:off x="604263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5" name="Rectangle 3734"/>
            <p:cNvSpPr/>
            <p:nvPr/>
          </p:nvSpPr>
          <p:spPr>
            <a:xfrm rot="16200000">
              <a:off x="604263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36" name="Straight Arrow Connector 3735"/>
            <p:cNvCxnSpPr>
              <a:stCxn id="1464" idx="2"/>
              <a:endCxn id="3731" idx="3"/>
            </p:cNvCxnSpPr>
            <p:nvPr/>
          </p:nvCxnSpPr>
          <p:spPr>
            <a:xfrm>
              <a:off x="642905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37" name="Rectangle 3736"/>
            <p:cNvSpPr/>
            <p:nvPr/>
          </p:nvSpPr>
          <p:spPr>
            <a:xfrm rot="16200000">
              <a:off x="604266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39" name="Rectangle 3738"/>
            <p:cNvSpPr/>
            <p:nvPr/>
          </p:nvSpPr>
          <p:spPr>
            <a:xfrm rot="16200000">
              <a:off x="830424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0" name="Rectangle 3739"/>
            <p:cNvSpPr/>
            <p:nvPr/>
          </p:nvSpPr>
          <p:spPr>
            <a:xfrm rot="16200000">
              <a:off x="830424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1" name="Rectangle 3740"/>
            <p:cNvSpPr/>
            <p:nvPr/>
          </p:nvSpPr>
          <p:spPr>
            <a:xfrm rot="16200000">
              <a:off x="830424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2" name="Rectangle 3741"/>
            <p:cNvSpPr/>
            <p:nvPr/>
          </p:nvSpPr>
          <p:spPr>
            <a:xfrm rot="16200000">
              <a:off x="830424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3" name="Rectangle 3742"/>
            <p:cNvSpPr/>
            <p:nvPr/>
          </p:nvSpPr>
          <p:spPr>
            <a:xfrm rot="16200000">
              <a:off x="830427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4" name="Rectangle 3743"/>
            <p:cNvSpPr/>
            <p:nvPr/>
          </p:nvSpPr>
          <p:spPr>
            <a:xfrm rot="16200000">
              <a:off x="830427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5" name="Rectangle 3744"/>
            <p:cNvSpPr/>
            <p:nvPr/>
          </p:nvSpPr>
          <p:spPr>
            <a:xfrm rot="16200000">
              <a:off x="830427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6" name="Rectangle 3745"/>
            <p:cNvSpPr/>
            <p:nvPr/>
          </p:nvSpPr>
          <p:spPr>
            <a:xfrm rot="16200000">
              <a:off x="830427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47" name="Straight Arrow Connector 3746"/>
            <p:cNvCxnSpPr>
              <a:endCxn id="3742" idx="3"/>
            </p:cNvCxnSpPr>
            <p:nvPr/>
          </p:nvCxnSpPr>
          <p:spPr>
            <a:xfrm>
              <a:off x="867819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48" name="Rectangle 3747"/>
            <p:cNvSpPr/>
            <p:nvPr/>
          </p:nvSpPr>
          <p:spPr>
            <a:xfrm rot="16200000">
              <a:off x="830429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49" name="Rectangle 3748"/>
            <p:cNvSpPr/>
            <p:nvPr/>
          </p:nvSpPr>
          <p:spPr>
            <a:xfrm rot="16200000">
              <a:off x="958473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0" name="Rectangle 3749"/>
            <p:cNvSpPr/>
            <p:nvPr/>
          </p:nvSpPr>
          <p:spPr>
            <a:xfrm rot="16200000">
              <a:off x="958473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1" name="Rectangle 3750"/>
            <p:cNvSpPr/>
            <p:nvPr/>
          </p:nvSpPr>
          <p:spPr>
            <a:xfrm rot="16200000">
              <a:off x="958473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2" name="Rectangle 3751"/>
            <p:cNvSpPr/>
            <p:nvPr/>
          </p:nvSpPr>
          <p:spPr>
            <a:xfrm rot="16200000">
              <a:off x="958473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3" name="Rectangle 3752"/>
            <p:cNvSpPr/>
            <p:nvPr/>
          </p:nvSpPr>
          <p:spPr>
            <a:xfrm rot="16200000">
              <a:off x="958476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4" name="Rectangle 3753"/>
            <p:cNvSpPr/>
            <p:nvPr/>
          </p:nvSpPr>
          <p:spPr>
            <a:xfrm rot="16200000">
              <a:off x="958476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5" name="Rectangle 3754"/>
            <p:cNvSpPr/>
            <p:nvPr/>
          </p:nvSpPr>
          <p:spPr>
            <a:xfrm rot="16200000">
              <a:off x="958476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6" name="Rectangle 3755"/>
            <p:cNvSpPr/>
            <p:nvPr/>
          </p:nvSpPr>
          <p:spPr>
            <a:xfrm rot="16200000">
              <a:off x="958476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57" name="Straight Arrow Connector 3756"/>
            <p:cNvCxnSpPr>
              <a:endCxn id="3752" idx="3"/>
            </p:cNvCxnSpPr>
            <p:nvPr/>
          </p:nvCxnSpPr>
          <p:spPr>
            <a:xfrm flipH="1">
              <a:off x="997118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8" name="Rectangle 3757"/>
            <p:cNvSpPr/>
            <p:nvPr/>
          </p:nvSpPr>
          <p:spPr>
            <a:xfrm rot="16200000">
              <a:off x="958479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59" name="Rectangle 3758"/>
            <p:cNvSpPr/>
            <p:nvPr/>
          </p:nvSpPr>
          <p:spPr>
            <a:xfrm rot="16200000">
              <a:off x="1093871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0" name="Rectangle 3759"/>
            <p:cNvSpPr/>
            <p:nvPr/>
          </p:nvSpPr>
          <p:spPr>
            <a:xfrm rot="16200000">
              <a:off x="1093871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1" name="Rectangle 3760"/>
            <p:cNvSpPr/>
            <p:nvPr/>
          </p:nvSpPr>
          <p:spPr>
            <a:xfrm rot="16200000">
              <a:off x="1093871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2" name="Rectangle 3761"/>
            <p:cNvSpPr/>
            <p:nvPr/>
          </p:nvSpPr>
          <p:spPr>
            <a:xfrm rot="16200000">
              <a:off x="1093871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3" name="Rectangle 3762"/>
            <p:cNvSpPr/>
            <p:nvPr/>
          </p:nvSpPr>
          <p:spPr>
            <a:xfrm rot="16200000">
              <a:off x="1093874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4" name="Rectangle 3763"/>
            <p:cNvSpPr/>
            <p:nvPr/>
          </p:nvSpPr>
          <p:spPr>
            <a:xfrm rot="16200000">
              <a:off x="1093874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5" name="Rectangle 3764"/>
            <p:cNvSpPr/>
            <p:nvPr/>
          </p:nvSpPr>
          <p:spPr>
            <a:xfrm rot="16200000">
              <a:off x="1093874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6" name="Rectangle 3765"/>
            <p:cNvSpPr/>
            <p:nvPr/>
          </p:nvSpPr>
          <p:spPr>
            <a:xfrm rot="16200000">
              <a:off x="1093874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67" name="Straight Arrow Connector 3766"/>
            <p:cNvCxnSpPr>
              <a:endCxn id="3762" idx="3"/>
            </p:cNvCxnSpPr>
            <p:nvPr/>
          </p:nvCxnSpPr>
          <p:spPr>
            <a:xfrm>
              <a:off x="1132515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68" name="Rectangle 3767"/>
            <p:cNvSpPr/>
            <p:nvPr/>
          </p:nvSpPr>
          <p:spPr>
            <a:xfrm rot="16200000">
              <a:off x="1093877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69" name="Rectangle 3768"/>
            <p:cNvSpPr/>
            <p:nvPr/>
          </p:nvSpPr>
          <p:spPr>
            <a:xfrm rot="16200000">
              <a:off x="1226218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0" name="Rectangle 3769"/>
            <p:cNvSpPr/>
            <p:nvPr/>
          </p:nvSpPr>
          <p:spPr>
            <a:xfrm rot="16200000">
              <a:off x="1226218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1" name="Rectangle 3770"/>
            <p:cNvSpPr/>
            <p:nvPr/>
          </p:nvSpPr>
          <p:spPr>
            <a:xfrm rot="16200000">
              <a:off x="1226218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2" name="Rectangle 3771"/>
            <p:cNvSpPr/>
            <p:nvPr/>
          </p:nvSpPr>
          <p:spPr>
            <a:xfrm rot="16200000">
              <a:off x="1226218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3" name="Rectangle 3772"/>
            <p:cNvSpPr/>
            <p:nvPr/>
          </p:nvSpPr>
          <p:spPr>
            <a:xfrm rot="16200000">
              <a:off x="1226221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4" name="Rectangle 3773"/>
            <p:cNvSpPr/>
            <p:nvPr/>
          </p:nvSpPr>
          <p:spPr>
            <a:xfrm rot="16200000">
              <a:off x="1226221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5" name="Rectangle 3774"/>
            <p:cNvSpPr/>
            <p:nvPr/>
          </p:nvSpPr>
          <p:spPr>
            <a:xfrm rot="16200000">
              <a:off x="1226221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76" name="Rectangle 3775"/>
            <p:cNvSpPr/>
            <p:nvPr/>
          </p:nvSpPr>
          <p:spPr>
            <a:xfrm rot="16200000">
              <a:off x="1226221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77" name="Straight Arrow Connector 3776"/>
            <p:cNvCxnSpPr>
              <a:endCxn id="3772" idx="3"/>
            </p:cNvCxnSpPr>
            <p:nvPr/>
          </p:nvCxnSpPr>
          <p:spPr>
            <a:xfrm>
              <a:off x="1264863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78" name="Rectangle 3777"/>
            <p:cNvSpPr/>
            <p:nvPr/>
          </p:nvSpPr>
          <p:spPr>
            <a:xfrm rot="16200000">
              <a:off x="1226224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89" name="Rectangle 3788"/>
            <p:cNvSpPr/>
            <p:nvPr/>
          </p:nvSpPr>
          <p:spPr>
            <a:xfrm rot="16200000">
              <a:off x="1584728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0" name="Rectangle 3789"/>
            <p:cNvSpPr/>
            <p:nvPr/>
          </p:nvSpPr>
          <p:spPr>
            <a:xfrm rot="16200000">
              <a:off x="1584728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1" name="Rectangle 3790"/>
            <p:cNvSpPr/>
            <p:nvPr/>
          </p:nvSpPr>
          <p:spPr>
            <a:xfrm rot="16200000">
              <a:off x="1584728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2" name="Rectangle 3791"/>
            <p:cNvSpPr/>
            <p:nvPr/>
          </p:nvSpPr>
          <p:spPr>
            <a:xfrm rot="16200000">
              <a:off x="1584728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3" name="Rectangle 3792"/>
            <p:cNvSpPr/>
            <p:nvPr/>
          </p:nvSpPr>
          <p:spPr>
            <a:xfrm rot="16200000">
              <a:off x="1584730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4" name="Rectangle 3793"/>
            <p:cNvSpPr/>
            <p:nvPr/>
          </p:nvSpPr>
          <p:spPr>
            <a:xfrm rot="16200000">
              <a:off x="1584730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5" name="Rectangle 3794"/>
            <p:cNvSpPr/>
            <p:nvPr/>
          </p:nvSpPr>
          <p:spPr>
            <a:xfrm rot="16200000">
              <a:off x="1584730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6" name="Rectangle 3795"/>
            <p:cNvSpPr/>
            <p:nvPr/>
          </p:nvSpPr>
          <p:spPr>
            <a:xfrm rot="16200000">
              <a:off x="1584730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797" name="Straight Arrow Connector 3796"/>
            <p:cNvCxnSpPr>
              <a:endCxn id="3792" idx="3"/>
            </p:cNvCxnSpPr>
            <p:nvPr/>
          </p:nvCxnSpPr>
          <p:spPr>
            <a:xfrm>
              <a:off x="1622123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98" name="Rectangle 3797"/>
            <p:cNvSpPr/>
            <p:nvPr/>
          </p:nvSpPr>
          <p:spPr>
            <a:xfrm rot="16200000">
              <a:off x="1584733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99" name="Rectangle 3798"/>
            <p:cNvSpPr/>
            <p:nvPr/>
          </p:nvSpPr>
          <p:spPr>
            <a:xfrm rot="16200000">
              <a:off x="1712777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0" name="Rectangle 3799"/>
            <p:cNvSpPr/>
            <p:nvPr/>
          </p:nvSpPr>
          <p:spPr>
            <a:xfrm rot="16200000">
              <a:off x="1712777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1" name="Rectangle 3800"/>
            <p:cNvSpPr/>
            <p:nvPr/>
          </p:nvSpPr>
          <p:spPr>
            <a:xfrm rot="16200000">
              <a:off x="1712777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2" name="Rectangle 3801"/>
            <p:cNvSpPr/>
            <p:nvPr/>
          </p:nvSpPr>
          <p:spPr>
            <a:xfrm rot="16200000">
              <a:off x="1712777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3" name="Rectangle 3802"/>
            <p:cNvSpPr/>
            <p:nvPr/>
          </p:nvSpPr>
          <p:spPr>
            <a:xfrm rot="16200000">
              <a:off x="1712780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4" name="Rectangle 3803"/>
            <p:cNvSpPr/>
            <p:nvPr/>
          </p:nvSpPr>
          <p:spPr>
            <a:xfrm rot="16200000">
              <a:off x="1712780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5" name="Rectangle 3804"/>
            <p:cNvSpPr/>
            <p:nvPr/>
          </p:nvSpPr>
          <p:spPr>
            <a:xfrm rot="16200000">
              <a:off x="1712780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6" name="Rectangle 3805"/>
            <p:cNvSpPr/>
            <p:nvPr/>
          </p:nvSpPr>
          <p:spPr>
            <a:xfrm rot="16200000">
              <a:off x="1712780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07" name="Straight Arrow Connector 3806"/>
            <p:cNvCxnSpPr>
              <a:endCxn id="3802" idx="3"/>
            </p:cNvCxnSpPr>
            <p:nvPr/>
          </p:nvCxnSpPr>
          <p:spPr>
            <a:xfrm flipH="1">
              <a:off x="1751421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08" name="Rectangle 3807"/>
            <p:cNvSpPr/>
            <p:nvPr/>
          </p:nvSpPr>
          <p:spPr>
            <a:xfrm rot="16200000">
              <a:off x="1712783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09" name="Rectangle 3808"/>
            <p:cNvSpPr/>
            <p:nvPr/>
          </p:nvSpPr>
          <p:spPr>
            <a:xfrm rot="16200000">
              <a:off x="1848175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0" name="Rectangle 3809"/>
            <p:cNvSpPr/>
            <p:nvPr/>
          </p:nvSpPr>
          <p:spPr>
            <a:xfrm rot="16200000">
              <a:off x="1848175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1" name="Rectangle 3810"/>
            <p:cNvSpPr/>
            <p:nvPr/>
          </p:nvSpPr>
          <p:spPr>
            <a:xfrm rot="16200000">
              <a:off x="1848175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2" name="Rectangle 3811"/>
            <p:cNvSpPr/>
            <p:nvPr/>
          </p:nvSpPr>
          <p:spPr>
            <a:xfrm rot="16200000">
              <a:off x="1848175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3" name="Rectangle 3812"/>
            <p:cNvSpPr/>
            <p:nvPr/>
          </p:nvSpPr>
          <p:spPr>
            <a:xfrm rot="16200000">
              <a:off x="1848178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4" name="Rectangle 3813"/>
            <p:cNvSpPr/>
            <p:nvPr/>
          </p:nvSpPr>
          <p:spPr>
            <a:xfrm rot="16200000">
              <a:off x="1848178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5" name="Rectangle 3814"/>
            <p:cNvSpPr/>
            <p:nvPr/>
          </p:nvSpPr>
          <p:spPr>
            <a:xfrm rot="16200000">
              <a:off x="1848178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6" name="Rectangle 3815"/>
            <p:cNvSpPr/>
            <p:nvPr/>
          </p:nvSpPr>
          <p:spPr>
            <a:xfrm rot="16200000">
              <a:off x="1848178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17" name="Straight Arrow Connector 3816"/>
            <p:cNvCxnSpPr>
              <a:endCxn id="3812" idx="3"/>
            </p:cNvCxnSpPr>
            <p:nvPr/>
          </p:nvCxnSpPr>
          <p:spPr>
            <a:xfrm>
              <a:off x="1886819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18" name="Rectangle 3817"/>
            <p:cNvSpPr/>
            <p:nvPr/>
          </p:nvSpPr>
          <p:spPr>
            <a:xfrm rot="16200000">
              <a:off x="1848181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9" name="Rectangle 3818"/>
            <p:cNvSpPr/>
            <p:nvPr/>
          </p:nvSpPr>
          <p:spPr>
            <a:xfrm rot="16200000">
              <a:off x="1980522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0" name="Rectangle 3819"/>
            <p:cNvSpPr/>
            <p:nvPr/>
          </p:nvSpPr>
          <p:spPr>
            <a:xfrm rot="16200000">
              <a:off x="1980522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1" name="Rectangle 3820"/>
            <p:cNvSpPr/>
            <p:nvPr/>
          </p:nvSpPr>
          <p:spPr>
            <a:xfrm rot="16200000">
              <a:off x="1980522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2" name="Rectangle 3821"/>
            <p:cNvSpPr/>
            <p:nvPr/>
          </p:nvSpPr>
          <p:spPr>
            <a:xfrm rot="16200000">
              <a:off x="1980522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3" name="Rectangle 3822"/>
            <p:cNvSpPr/>
            <p:nvPr/>
          </p:nvSpPr>
          <p:spPr>
            <a:xfrm rot="16200000">
              <a:off x="1980525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4" name="Rectangle 3823"/>
            <p:cNvSpPr/>
            <p:nvPr/>
          </p:nvSpPr>
          <p:spPr>
            <a:xfrm rot="16200000">
              <a:off x="1980525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5" name="Rectangle 3824"/>
            <p:cNvSpPr/>
            <p:nvPr/>
          </p:nvSpPr>
          <p:spPr>
            <a:xfrm rot="16200000">
              <a:off x="1980525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6" name="Rectangle 3825"/>
            <p:cNvSpPr/>
            <p:nvPr/>
          </p:nvSpPr>
          <p:spPr>
            <a:xfrm rot="16200000">
              <a:off x="1980525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27" name="Straight Arrow Connector 3826"/>
            <p:cNvCxnSpPr>
              <a:endCxn id="3822" idx="3"/>
            </p:cNvCxnSpPr>
            <p:nvPr/>
          </p:nvCxnSpPr>
          <p:spPr>
            <a:xfrm>
              <a:off x="2019167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28" name="Rectangle 3827"/>
            <p:cNvSpPr/>
            <p:nvPr/>
          </p:nvSpPr>
          <p:spPr>
            <a:xfrm rot="16200000">
              <a:off x="1980528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29" name="Rectangle 3828"/>
            <p:cNvSpPr/>
            <p:nvPr/>
          </p:nvSpPr>
          <p:spPr>
            <a:xfrm rot="16200000">
              <a:off x="2112868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0" name="Rectangle 3829"/>
            <p:cNvSpPr/>
            <p:nvPr/>
          </p:nvSpPr>
          <p:spPr>
            <a:xfrm rot="16200000">
              <a:off x="2112868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1" name="Rectangle 3830"/>
            <p:cNvSpPr/>
            <p:nvPr/>
          </p:nvSpPr>
          <p:spPr>
            <a:xfrm rot="16200000">
              <a:off x="2112868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2" name="Rectangle 3831"/>
            <p:cNvSpPr/>
            <p:nvPr/>
          </p:nvSpPr>
          <p:spPr>
            <a:xfrm rot="16200000">
              <a:off x="2112868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3" name="Rectangle 3832"/>
            <p:cNvSpPr/>
            <p:nvPr/>
          </p:nvSpPr>
          <p:spPr>
            <a:xfrm rot="16200000">
              <a:off x="2112871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4" name="Rectangle 3833"/>
            <p:cNvSpPr/>
            <p:nvPr/>
          </p:nvSpPr>
          <p:spPr>
            <a:xfrm rot="16200000">
              <a:off x="2112871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5" name="Rectangle 3834"/>
            <p:cNvSpPr/>
            <p:nvPr/>
          </p:nvSpPr>
          <p:spPr>
            <a:xfrm rot="16200000">
              <a:off x="2112871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36" name="Rectangle 3835"/>
            <p:cNvSpPr/>
            <p:nvPr/>
          </p:nvSpPr>
          <p:spPr>
            <a:xfrm rot="16200000">
              <a:off x="2112871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37" name="Straight Arrow Connector 3836"/>
            <p:cNvCxnSpPr>
              <a:endCxn id="3832" idx="3"/>
            </p:cNvCxnSpPr>
            <p:nvPr/>
          </p:nvCxnSpPr>
          <p:spPr>
            <a:xfrm>
              <a:off x="2151513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38" name="Rectangle 3837"/>
            <p:cNvSpPr/>
            <p:nvPr/>
          </p:nvSpPr>
          <p:spPr>
            <a:xfrm rot="16200000">
              <a:off x="2112874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49" name="Rectangle 3848"/>
            <p:cNvSpPr/>
            <p:nvPr/>
          </p:nvSpPr>
          <p:spPr>
            <a:xfrm rot="16200000">
              <a:off x="2467081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0" name="Rectangle 3849"/>
            <p:cNvSpPr/>
            <p:nvPr/>
          </p:nvSpPr>
          <p:spPr>
            <a:xfrm rot="16200000">
              <a:off x="2467081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1" name="Rectangle 3850"/>
            <p:cNvSpPr/>
            <p:nvPr/>
          </p:nvSpPr>
          <p:spPr>
            <a:xfrm rot="16200000">
              <a:off x="2467081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2" name="Rectangle 3851"/>
            <p:cNvSpPr/>
            <p:nvPr/>
          </p:nvSpPr>
          <p:spPr>
            <a:xfrm rot="16200000">
              <a:off x="2467081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3" name="Rectangle 3852"/>
            <p:cNvSpPr/>
            <p:nvPr/>
          </p:nvSpPr>
          <p:spPr>
            <a:xfrm rot="16200000">
              <a:off x="2467084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4" name="Rectangle 3853"/>
            <p:cNvSpPr/>
            <p:nvPr/>
          </p:nvSpPr>
          <p:spPr>
            <a:xfrm rot="16200000">
              <a:off x="2467084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5" name="Rectangle 3854"/>
            <p:cNvSpPr/>
            <p:nvPr/>
          </p:nvSpPr>
          <p:spPr>
            <a:xfrm rot="16200000">
              <a:off x="2467084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6" name="Rectangle 3855"/>
            <p:cNvSpPr/>
            <p:nvPr/>
          </p:nvSpPr>
          <p:spPr>
            <a:xfrm rot="16200000">
              <a:off x="2467084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57" name="Straight Arrow Connector 3856"/>
            <p:cNvCxnSpPr>
              <a:endCxn id="3852" idx="3"/>
            </p:cNvCxnSpPr>
            <p:nvPr/>
          </p:nvCxnSpPr>
          <p:spPr>
            <a:xfrm flipH="1">
              <a:off x="2505725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58" name="Rectangle 3857"/>
            <p:cNvSpPr/>
            <p:nvPr/>
          </p:nvSpPr>
          <p:spPr>
            <a:xfrm rot="16200000">
              <a:off x="2467087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9" name="Rectangle 3858"/>
            <p:cNvSpPr/>
            <p:nvPr/>
          </p:nvSpPr>
          <p:spPr>
            <a:xfrm rot="16200000">
              <a:off x="2602479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0" name="Rectangle 3859"/>
            <p:cNvSpPr/>
            <p:nvPr/>
          </p:nvSpPr>
          <p:spPr>
            <a:xfrm rot="16200000">
              <a:off x="2602479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1" name="Rectangle 3860"/>
            <p:cNvSpPr/>
            <p:nvPr/>
          </p:nvSpPr>
          <p:spPr>
            <a:xfrm rot="16200000">
              <a:off x="2602479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2" name="Rectangle 3861"/>
            <p:cNvSpPr/>
            <p:nvPr/>
          </p:nvSpPr>
          <p:spPr>
            <a:xfrm rot="16200000">
              <a:off x="2602479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3" name="Rectangle 3862"/>
            <p:cNvSpPr/>
            <p:nvPr/>
          </p:nvSpPr>
          <p:spPr>
            <a:xfrm rot="16200000">
              <a:off x="2602482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4" name="Rectangle 3863"/>
            <p:cNvSpPr/>
            <p:nvPr/>
          </p:nvSpPr>
          <p:spPr>
            <a:xfrm rot="16200000">
              <a:off x="2602482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5" name="Rectangle 3864"/>
            <p:cNvSpPr/>
            <p:nvPr/>
          </p:nvSpPr>
          <p:spPr>
            <a:xfrm rot="16200000">
              <a:off x="2602482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6" name="Rectangle 3865"/>
            <p:cNvSpPr/>
            <p:nvPr/>
          </p:nvSpPr>
          <p:spPr>
            <a:xfrm rot="16200000">
              <a:off x="2602482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67" name="Straight Arrow Connector 3866"/>
            <p:cNvCxnSpPr>
              <a:endCxn id="3862" idx="3"/>
            </p:cNvCxnSpPr>
            <p:nvPr/>
          </p:nvCxnSpPr>
          <p:spPr>
            <a:xfrm>
              <a:off x="2641122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68" name="Rectangle 3867"/>
            <p:cNvSpPr/>
            <p:nvPr/>
          </p:nvSpPr>
          <p:spPr>
            <a:xfrm rot="16200000">
              <a:off x="2602485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9" name="Rectangle 3868"/>
            <p:cNvSpPr/>
            <p:nvPr/>
          </p:nvSpPr>
          <p:spPr>
            <a:xfrm rot="16200000">
              <a:off x="273482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0" name="Rectangle 3869"/>
            <p:cNvSpPr/>
            <p:nvPr/>
          </p:nvSpPr>
          <p:spPr>
            <a:xfrm rot="16200000">
              <a:off x="273482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1" name="Rectangle 3870"/>
            <p:cNvSpPr/>
            <p:nvPr/>
          </p:nvSpPr>
          <p:spPr>
            <a:xfrm rot="16200000">
              <a:off x="273482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2" name="Rectangle 3871"/>
            <p:cNvSpPr/>
            <p:nvPr/>
          </p:nvSpPr>
          <p:spPr>
            <a:xfrm rot="16200000">
              <a:off x="273482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3" name="Rectangle 3872"/>
            <p:cNvSpPr/>
            <p:nvPr/>
          </p:nvSpPr>
          <p:spPr>
            <a:xfrm rot="16200000">
              <a:off x="273482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4" name="Rectangle 3873"/>
            <p:cNvSpPr/>
            <p:nvPr/>
          </p:nvSpPr>
          <p:spPr>
            <a:xfrm rot="16200000">
              <a:off x="273482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5" name="Rectangle 3874"/>
            <p:cNvSpPr/>
            <p:nvPr/>
          </p:nvSpPr>
          <p:spPr>
            <a:xfrm rot="16200000">
              <a:off x="273482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6" name="Rectangle 3875"/>
            <p:cNvSpPr/>
            <p:nvPr/>
          </p:nvSpPr>
          <p:spPr>
            <a:xfrm rot="16200000">
              <a:off x="273482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77" name="Straight Arrow Connector 3876"/>
            <p:cNvCxnSpPr>
              <a:endCxn id="3872" idx="3"/>
            </p:cNvCxnSpPr>
            <p:nvPr/>
          </p:nvCxnSpPr>
          <p:spPr>
            <a:xfrm>
              <a:off x="277347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78" name="Rectangle 3877"/>
            <p:cNvSpPr/>
            <p:nvPr/>
          </p:nvSpPr>
          <p:spPr>
            <a:xfrm rot="16200000">
              <a:off x="273483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9" name="Rectangle 3878"/>
            <p:cNvSpPr/>
            <p:nvPr/>
          </p:nvSpPr>
          <p:spPr>
            <a:xfrm rot="16200000">
              <a:off x="2867172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0" name="Rectangle 3879"/>
            <p:cNvSpPr/>
            <p:nvPr/>
          </p:nvSpPr>
          <p:spPr>
            <a:xfrm rot="16200000">
              <a:off x="2867172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1" name="Rectangle 3880"/>
            <p:cNvSpPr/>
            <p:nvPr/>
          </p:nvSpPr>
          <p:spPr>
            <a:xfrm rot="16200000">
              <a:off x="2867172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2" name="Rectangle 3881"/>
            <p:cNvSpPr/>
            <p:nvPr/>
          </p:nvSpPr>
          <p:spPr>
            <a:xfrm rot="16200000">
              <a:off x="2867172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3" name="Rectangle 3882"/>
            <p:cNvSpPr/>
            <p:nvPr/>
          </p:nvSpPr>
          <p:spPr>
            <a:xfrm rot="16200000">
              <a:off x="2867175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4" name="Rectangle 3883"/>
            <p:cNvSpPr/>
            <p:nvPr/>
          </p:nvSpPr>
          <p:spPr>
            <a:xfrm rot="16200000">
              <a:off x="2867175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5" name="Rectangle 3884"/>
            <p:cNvSpPr/>
            <p:nvPr/>
          </p:nvSpPr>
          <p:spPr>
            <a:xfrm rot="16200000">
              <a:off x="2867175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6" name="Rectangle 3885"/>
            <p:cNvSpPr/>
            <p:nvPr/>
          </p:nvSpPr>
          <p:spPr>
            <a:xfrm rot="16200000">
              <a:off x="2867175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87" name="Straight Arrow Connector 3886"/>
            <p:cNvCxnSpPr>
              <a:endCxn id="3882" idx="3"/>
            </p:cNvCxnSpPr>
            <p:nvPr/>
          </p:nvCxnSpPr>
          <p:spPr>
            <a:xfrm>
              <a:off x="2905817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88" name="Rectangle 3887"/>
            <p:cNvSpPr/>
            <p:nvPr/>
          </p:nvSpPr>
          <p:spPr>
            <a:xfrm rot="16200000">
              <a:off x="2867178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89" name="Rectangle 3888"/>
            <p:cNvSpPr/>
            <p:nvPr/>
          </p:nvSpPr>
          <p:spPr>
            <a:xfrm rot="16200000">
              <a:off x="3093335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0" name="Rectangle 3889"/>
            <p:cNvSpPr/>
            <p:nvPr/>
          </p:nvSpPr>
          <p:spPr>
            <a:xfrm rot="16200000">
              <a:off x="3093335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1" name="Rectangle 3890"/>
            <p:cNvSpPr/>
            <p:nvPr/>
          </p:nvSpPr>
          <p:spPr>
            <a:xfrm rot="16200000">
              <a:off x="3093335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2" name="Rectangle 3891"/>
            <p:cNvSpPr/>
            <p:nvPr/>
          </p:nvSpPr>
          <p:spPr>
            <a:xfrm rot="16200000">
              <a:off x="3093335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3" name="Rectangle 3892"/>
            <p:cNvSpPr/>
            <p:nvPr/>
          </p:nvSpPr>
          <p:spPr>
            <a:xfrm rot="16200000">
              <a:off x="3093338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4" name="Rectangle 3893"/>
            <p:cNvSpPr/>
            <p:nvPr/>
          </p:nvSpPr>
          <p:spPr>
            <a:xfrm rot="16200000">
              <a:off x="3093338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5" name="Rectangle 3894"/>
            <p:cNvSpPr/>
            <p:nvPr/>
          </p:nvSpPr>
          <p:spPr>
            <a:xfrm rot="16200000">
              <a:off x="3093338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6" name="Rectangle 3895"/>
            <p:cNvSpPr/>
            <p:nvPr/>
          </p:nvSpPr>
          <p:spPr>
            <a:xfrm rot="16200000">
              <a:off x="3093338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897" name="Straight Arrow Connector 3896"/>
            <p:cNvCxnSpPr>
              <a:endCxn id="3892" idx="3"/>
            </p:cNvCxnSpPr>
            <p:nvPr/>
          </p:nvCxnSpPr>
          <p:spPr>
            <a:xfrm>
              <a:off x="3130731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98" name="Rectangle 3897"/>
            <p:cNvSpPr/>
            <p:nvPr/>
          </p:nvSpPr>
          <p:spPr>
            <a:xfrm rot="16200000">
              <a:off x="3093341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9" name="Rectangle 3898"/>
            <p:cNvSpPr/>
            <p:nvPr/>
          </p:nvSpPr>
          <p:spPr>
            <a:xfrm rot="16200000">
              <a:off x="3221385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0" name="Rectangle 3899"/>
            <p:cNvSpPr/>
            <p:nvPr/>
          </p:nvSpPr>
          <p:spPr>
            <a:xfrm rot="16200000">
              <a:off x="3221385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1" name="Rectangle 3900"/>
            <p:cNvSpPr/>
            <p:nvPr/>
          </p:nvSpPr>
          <p:spPr>
            <a:xfrm rot="16200000">
              <a:off x="3221385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2" name="Rectangle 3901"/>
            <p:cNvSpPr/>
            <p:nvPr/>
          </p:nvSpPr>
          <p:spPr>
            <a:xfrm rot="16200000">
              <a:off x="3221385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3" name="Rectangle 3902"/>
            <p:cNvSpPr/>
            <p:nvPr/>
          </p:nvSpPr>
          <p:spPr>
            <a:xfrm rot="16200000">
              <a:off x="3221388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4" name="Rectangle 3903"/>
            <p:cNvSpPr/>
            <p:nvPr/>
          </p:nvSpPr>
          <p:spPr>
            <a:xfrm rot="16200000">
              <a:off x="3221388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5" name="Rectangle 3904"/>
            <p:cNvSpPr/>
            <p:nvPr/>
          </p:nvSpPr>
          <p:spPr>
            <a:xfrm rot="16200000">
              <a:off x="3221388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6" name="Rectangle 3905"/>
            <p:cNvSpPr/>
            <p:nvPr/>
          </p:nvSpPr>
          <p:spPr>
            <a:xfrm rot="16200000">
              <a:off x="3221388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07" name="Straight Arrow Connector 3906"/>
            <p:cNvCxnSpPr>
              <a:endCxn id="3902" idx="3"/>
            </p:cNvCxnSpPr>
            <p:nvPr/>
          </p:nvCxnSpPr>
          <p:spPr>
            <a:xfrm flipH="1">
              <a:off x="3260029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08" name="Rectangle 3907"/>
            <p:cNvSpPr/>
            <p:nvPr/>
          </p:nvSpPr>
          <p:spPr>
            <a:xfrm rot="16200000">
              <a:off x="3221390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09" name="Rectangle 3908"/>
            <p:cNvSpPr/>
            <p:nvPr/>
          </p:nvSpPr>
          <p:spPr>
            <a:xfrm rot="16200000">
              <a:off x="3356783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0" name="Rectangle 3909"/>
            <p:cNvSpPr/>
            <p:nvPr/>
          </p:nvSpPr>
          <p:spPr>
            <a:xfrm rot="16200000">
              <a:off x="3356783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1" name="Rectangle 3910"/>
            <p:cNvSpPr/>
            <p:nvPr/>
          </p:nvSpPr>
          <p:spPr>
            <a:xfrm rot="16200000">
              <a:off x="3356783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2" name="Rectangle 3911"/>
            <p:cNvSpPr/>
            <p:nvPr/>
          </p:nvSpPr>
          <p:spPr>
            <a:xfrm rot="16200000">
              <a:off x="3356783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3" name="Rectangle 3912"/>
            <p:cNvSpPr/>
            <p:nvPr/>
          </p:nvSpPr>
          <p:spPr>
            <a:xfrm rot="16200000">
              <a:off x="3356786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4" name="Rectangle 3913"/>
            <p:cNvSpPr/>
            <p:nvPr/>
          </p:nvSpPr>
          <p:spPr>
            <a:xfrm rot="16200000">
              <a:off x="3356786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5" name="Rectangle 3914"/>
            <p:cNvSpPr/>
            <p:nvPr/>
          </p:nvSpPr>
          <p:spPr>
            <a:xfrm rot="16200000">
              <a:off x="3356786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6" name="Rectangle 3915"/>
            <p:cNvSpPr/>
            <p:nvPr/>
          </p:nvSpPr>
          <p:spPr>
            <a:xfrm rot="16200000">
              <a:off x="3356786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17" name="Straight Arrow Connector 3916"/>
            <p:cNvCxnSpPr>
              <a:endCxn id="3912" idx="3"/>
            </p:cNvCxnSpPr>
            <p:nvPr/>
          </p:nvCxnSpPr>
          <p:spPr>
            <a:xfrm>
              <a:off x="3395426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18" name="Rectangle 3917"/>
            <p:cNvSpPr/>
            <p:nvPr/>
          </p:nvSpPr>
          <p:spPr>
            <a:xfrm rot="16200000">
              <a:off x="3356789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19" name="Rectangle 3918"/>
            <p:cNvSpPr/>
            <p:nvPr/>
          </p:nvSpPr>
          <p:spPr>
            <a:xfrm rot="16200000">
              <a:off x="3489130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0" name="Rectangle 3919"/>
            <p:cNvSpPr/>
            <p:nvPr/>
          </p:nvSpPr>
          <p:spPr>
            <a:xfrm rot="16200000">
              <a:off x="3489130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1" name="Rectangle 3920"/>
            <p:cNvSpPr/>
            <p:nvPr/>
          </p:nvSpPr>
          <p:spPr>
            <a:xfrm rot="16200000">
              <a:off x="3489130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2" name="Rectangle 3921"/>
            <p:cNvSpPr/>
            <p:nvPr/>
          </p:nvSpPr>
          <p:spPr>
            <a:xfrm rot="16200000">
              <a:off x="3489130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3" name="Rectangle 3922"/>
            <p:cNvSpPr/>
            <p:nvPr/>
          </p:nvSpPr>
          <p:spPr>
            <a:xfrm rot="16200000">
              <a:off x="3489133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4" name="Rectangle 3923"/>
            <p:cNvSpPr/>
            <p:nvPr/>
          </p:nvSpPr>
          <p:spPr>
            <a:xfrm rot="16200000">
              <a:off x="3489133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5" name="Rectangle 3924"/>
            <p:cNvSpPr/>
            <p:nvPr/>
          </p:nvSpPr>
          <p:spPr>
            <a:xfrm rot="16200000">
              <a:off x="3489133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6" name="Rectangle 3925"/>
            <p:cNvSpPr/>
            <p:nvPr/>
          </p:nvSpPr>
          <p:spPr>
            <a:xfrm rot="16200000">
              <a:off x="3489133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27" name="Straight Arrow Connector 3926"/>
            <p:cNvCxnSpPr>
              <a:endCxn id="3922" idx="3"/>
            </p:cNvCxnSpPr>
            <p:nvPr/>
          </p:nvCxnSpPr>
          <p:spPr>
            <a:xfrm>
              <a:off x="3527774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28" name="Rectangle 3927"/>
            <p:cNvSpPr/>
            <p:nvPr/>
          </p:nvSpPr>
          <p:spPr>
            <a:xfrm rot="16200000">
              <a:off x="3489136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29" name="Rectangle 3928"/>
            <p:cNvSpPr/>
            <p:nvPr/>
          </p:nvSpPr>
          <p:spPr>
            <a:xfrm rot="16200000">
              <a:off x="362147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0" name="Rectangle 3929"/>
            <p:cNvSpPr/>
            <p:nvPr/>
          </p:nvSpPr>
          <p:spPr>
            <a:xfrm rot="16200000">
              <a:off x="362147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1" name="Rectangle 3930"/>
            <p:cNvSpPr/>
            <p:nvPr/>
          </p:nvSpPr>
          <p:spPr>
            <a:xfrm rot="16200000">
              <a:off x="362147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2" name="Rectangle 3931"/>
            <p:cNvSpPr/>
            <p:nvPr/>
          </p:nvSpPr>
          <p:spPr>
            <a:xfrm rot="16200000">
              <a:off x="362147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3" name="Rectangle 3932"/>
            <p:cNvSpPr/>
            <p:nvPr/>
          </p:nvSpPr>
          <p:spPr>
            <a:xfrm rot="16200000">
              <a:off x="362147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4" name="Rectangle 3933"/>
            <p:cNvSpPr/>
            <p:nvPr/>
          </p:nvSpPr>
          <p:spPr>
            <a:xfrm rot="16200000">
              <a:off x="362147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5" name="Rectangle 3934"/>
            <p:cNvSpPr/>
            <p:nvPr/>
          </p:nvSpPr>
          <p:spPr>
            <a:xfrm rot="16200000">
              <a:off x="362147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6" name="Rectangle 3935"/>
            <p:cNvSpPr/>
            <p:nvPr/>
          </p:nvSpPr>
          <p:spPr>
            <a:xfrm rot="16200000">
              <a:off x="362147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3937" name="Straight Arrow Connector 3936"/>
            <p:cNvCxnSpPr>
              <a:endCxn id="3932" idx="3"/>
            </p:cNvCxnSpPr>
            <p:nvPr/>
          </p:nvCxnSpPr>
          <p:spPr>
            <a:xfrm>
              <a:off x="366012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38" name="Rectangle 3937"/>
            <p:cNvSpPr/>
            <p:nvPr/>
          </p:nvSpPr>
          <p:spPr>
            <a:xfrm rot="16200000">
              <a:off x="362148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4" name="Rectangle 4253"/>
            <p:cNvSpPr/>
            <p:nvPr/>
          </p:nvSpPr>
          <p:spPr>
            <a:xfrm rot="16200000">
              <a:off x="76126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5" name="Rectangle 4254"/>
            <p:cNvSpPr/>
            <p:nvPr/>
          </p:nvSpPr>
          <p:spPr>
            <a:xfrm rot="16200000">
              <a:off x="76129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6" name="Rectangle 4255"/>
            <p:cNvSpPr/>
            <p:nvPr/>
          </p:nvSpPr>
          <p:spPr>
            <a:xfrm rot="16200000">
              <a:off x="204175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7" name="Rectangle 4256"/>
            <p:cNvSpPr/>
            <p:nvPr/>
          </p:nvSpPr>
          <p:spPr>
            <a:xfrm rot="16200000">
              <a:off x="204178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8" name="Rectangle 4257"/>
            <p:cNvSpPr/>
            <p:nvPr/>
          </p:nvSpPr>
          <p:spPr>
            <a:xfrm rot="16200000">
              <a:off x="339573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59" name="Rectangle 4258"/>
            <p:cNvSpPr/>
            <p:nvPr/>
          </p:nvSpPr>
          <p:spPr>
            <a:xfrm rot="16200000">
              <a:off x="339576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0" name="Rectangle 4259"/>
            <p:cNvSpPr/>
            <p:nvPr/>
          </p:nvSpPr>
          <p:spPr>
            <a:xfrm rot="16200000">
              <a:off x="471920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1" name="Rectangle 4260"/>
            <p:cNvSpPr/>
            <p:nvPr/>
          </p:nvSpPr>
          <p:spPr>
            <a:xfrm rot="16200000">
              <a:off x="471923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2" name="Rectangle 4261"/>
            <p:cNvSpPr/>
            <p:nvPr/>
          </p:nvSpPr>
          <p:spPr>
            <a:xfrm rot="16200000">
              <a:off x="604266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3" name="Rectangle 4262"/>
            <p:cNvSpPr/>
            <p:nvPr/>
          </p:nvSpPr>
          <p:spPr>
            <a:xfrm rot="16200000">
              <a:off x="604269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4" name="Rectangle 4263"/>
            <p:cNvSpPr/>
            <p:nvPr/>
          </p:nvSpPr>
          <p:spPr>
            <a:xfrm rot="16200000">
              <a:off x="830430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5" name="Rectangle 4264"/>
            <p:cNvSpPr/>
            <p:nvPr/>
          </p:nvSpPr>
          <p:spPr>
            <a:xfrm rot="16200000">
              <a:off x="830432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6" name="Rectangle 4265"/>
            <p:cNvSpPr/>
            <p:nvPr/>
          </p:nvSpPr>
          <p:spPr>
            <a:xfrm rot="16200000">
              <a:off x="958479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7" name="Rectangle 4266"/>
            <p:cNvSpPr/>
            <p:nvPr/>
          </p:nvSpPr>
          <p:spPr>
            <a:xfrm rot="16200000">
              <a:off x="958482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8" name="Rectangle 4267"/>
            <p:cNvSpPr/>
            <p:nvPr/>
          </p:nvSpPr>
          <p:spPr>
            <a:xfrm rot="16200000">
              <a:off x="1093877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69" name="Rectangle 4268"/>
            <p:cNvSpPr/>
            <p:nvPr/>
          </p:nvSpPr>
          <p:spPr>
            <a:xfrm rot="16200000">
              <a:off x="1093880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0" name="Rectangle 4269"/>
            <p:cNvSpPr/>
            <p:nvPr/>
          </p:nvSpPr>
          <p:spPr>
            <a:xfrm rot="16200000">
              <a:off x="1226224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1" name="Rectangle 4270"/>
            <p:cNvSpPr/>
            <p:nvPr/>
          </p:nvSpPr>
          <p:spPr>
            <a:xfrm rot="16200000">
              <a:off x="1226227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2" name="Rectangle 4271"/>
            <p:cNvSpPr/>
            <p:nvPr/>
          </p:nvSpPr>
          <p:spPr>
            <a:xfrm rot="16200000">
              <a:off x="1584733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3" name="Rectangle 4272"/>
            <p:cNvSpPr/>
            <p:nvPr/>
          </p:nvSpPr>
          <p:spPr>
            <a:xfrm rot="16200000">
              <a:off x="1584736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4" name="Rectangle 4273"/>
            <p:cNvSpPr/>
            <p:nvPr/>
          </p:nvSpPr>
          <p:spPr>
            <a:xfrm rot="16200000">
              <a:off x="1712783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5" name="Rectangle 4274"/>
            <p:cNvSpPr/>
            <p:nvPr/>
          </p:nvSpPr>
          <p:spPr>
            <a:xfrm rot="16200000">
              <a:off x="1712786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6" name="Rectangle 4275"/>
            <p:cNvSpPr/>
            <p:nvPr/>
          </p:nvSpPr>
          <p:spPr>
            <a:xfrm rot="16200000">
              <a:off x="1848181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7" name="Rectangle 4276"/>
            <p:cNvSpPr/>
            <p:nvPr/>
          </p:nvSpPr>
          <p:spPr>
            <a:xfrm rot="16200000">
              <a:off x="1848184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8" name="Rectangle 4277"/>
            <p:cNvSpPr/>
            <p:nvPr/>
          </p:nvSpPr>
          <p:spPr>
            <a:xfrm rot="16200000">
              <a:off x="1980528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79" name="Rectangle 4278"/>
            <p:cNvSpPr/>
            <p:nvPr/>
          </p:nvSpPr>
          <p:spPr>
            <a:xfrm rot="16200000">
              <a:off x="1980531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0" name="Rectangle 4279"/>
            <p:cNvSpPr/>
            <p:nvPr/>
          </p:nvSpPr>
          <p:spPr>
            <a:xfrm rot="16200000">
              <a:off x="2112874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1" name="Rectangle 4280"/>
            <p:cNvSpPr/>
            <p:nvPr/>
          </p:nvSpPr>
          <p:spPr>
            <a:xfrm rot="16200000">
              <a:off x="2112877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2" name="Rectangle 4281"/>
            <p:cNvSpPr/>
            <p:nvPr/>
          </p:nvSpPr>
          <p:spPr>
            <a:xfrm rot="16200000">
              <a:off x="2467087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3" name="Rectangle 4282"/>
            <p:cNvSpPr/>
            <p:nvPr/>
          </p:nvSpPr>
          <p:spPr>
            <a:xfrm rot="16200000">
              <a:off x="2467090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4" name="Rectangle 4283"/>
            <p:cNvSpPr/>
            <p:nvPr/>
          </p:nvSpPr>
          <p:spPr>
            <a:xfrm rot="16200000">
              <a:off x="2602485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5" name="Rectangle 4284"/>
            <p:cNvSpPr/>
            <p:nvPr/>
          </p:nvSpPr>
          <p:spPr>
            <a:xfrm rot="16200000">
              <a:off x="2602488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6" name="Rectangle 4285"/>
            <p:cNvSpPr/>
            <p:nvPr/>
          </p:nvSpPr>
          <p:spPr>
            <a:xfrm rot="16200000">
              <a:off x="273483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7" name="Rectangle 4286"/>
            <p:cNvSpPr/>
            <p:nvPr/>
          </p:nvSpPr>
          <p:spPr>
            <a:xfrm rot="16200000">
              <a:off x="273483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8" name="Rectangle 4287"/>
            <p:cNvSpPr/>
            <p:nvPr/>
          </p:nvSpPr>
          <p:spPr>
            <a:xfrm rot="16200000">
              <a:off x="2867178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89" name="Rectangle 4288"/>
            <p:cNvSpPr/>
            <p:nvPr/>
          </p:nvSpPr>
          <p:spPr>
            <a:xfrm rot="16200000">
              <a:off x="2867181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0" name="Rectangle 4289"/>
            <p:cNvSpPr/>
            <p:nvPr/>
          </p:nvSpPr>
          <p:spPr>
            <a:xfrm rot="16200000">
              <a:off x="3093341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1" name="Rectangle 4290"/>
            <p:cNvSpPr/>
            <p:nvPr/>
          </p:nvSpPr>
          <p:spPr>
            <a:xfrm rot="16200000">
              <a:off x="3093344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2" name="Rectangle 4291"/>
            <p:cNvSpPr/>
            <p:nvPr/>
          </p:nvSpPr>
          <p:spPr>
            <a:xfrm rot="16200000">
              <a:off x="3221391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3" name="Rectangle 4292"/>
            <p:cNvSpPr/>
            <p:nvPr/>
          </p:nvSpPr>
          <p:spPr>
            <a:xfrm rot="16200000">
              <a:off x="3221393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4" name="Rectangle 4293"/>
            <p:cNvSpPr/>
            <p:nvPr/>
          </p:nvSpPr>
          <p:spPr>
            <a:xfrm rot="16200000">
              <a:off x="3356789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5" name="Rectangle 4294"/>
            <p:cNvSpPr/>
            <p:nvPr/>
          </p:nvSpPr>
          <p:spPr>
            <a:xfrm rot="16200000">
              <a:off x="3356792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6" name="Rectangle 4295"/>
            <p:cNvSpPr/>
            <p:nvPr/>
          </p:nvSpPr>
          <p:spPr>
            <a:xfrm rot="16200000">
              <a:off x="3489136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7" name="Rectangle 4296"/>
            <p:cNvSpPr/>
            <p:nvPr/>
          </p:nvSpPr>
          <p:spPr>
            <a:xfrm rot="16200000">
              <a:off x="3489139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8" name="Rectangle 4297"/>
            <p:cNvSpPr/>
            <p:nvPr/>
          </p:nvSpPr>
          <p:spPr>
            <a:xfrm rot="16200000">
              <a:off x="362148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99" name="Rectangle 4298"/>
            <p:cNvSpPr/>
            <p:nvPr/>
          </p:nvSpPr>
          <p:spPr>
            <a:xfrm rot="16200000">
              <a:off x="362148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49" name="Rectangle 4348"/>
            <p:cNvSpPr/>
            <p:nvPr/>
          </p:nvSpPr>
          <p:spPr>
            <a:xfrm>
              <a:off x="132889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0" name="Rectangle 4349"/>
            <p:cNvSpPr/>
            <p:nvPr/>
          </p:nvSpPr>
          <p:spPr>
            <a:xfrm rot="16200000">
              <a:off x="135428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1" name="Rectangle 4350"/>
            <p:cNvSpPr/>
            <p:nvPr/>
          </p:nvSpPr>
          <p:spPr>
            <a:xfrm rot="16200000">
              <a:off x="135428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2" name="Rectangle 4351"/>
            <p:cNvSpPr/>
            <p:nvPr/>
          </p:nvSpPr>
          <p:spPr>
            <a:xfrm rot="16200000">
              <a:off x="135428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3" name="Rectangle 4352"/>
            <p:cNvSpPr/>
            <p:nvPr/>
          </p:nvSpPr>
          <p:spPr>
            <a:xfrm rot="16200000">
              <a:off x="135428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4" name="Rectangle 4353"/>
            <p:cNvSpPr/>
            <p:nvPr/>
          </p:nvSpPr>
          <p:spPr>
            <a:xfrm rot="16200000">
              <a:off x="135428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5" name="Rectangle 4354"/>
            <p:cNvSpPr/>
            <p:nvPr/>
          </p:nvSpPr>
          <p:spPr>
            <a:xfrm rot="16200000">
              <a:off x="135428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6" name="Rectangle 4355"/>
            <p:cNvSpPr/>
            <p:nvPr/>
          </p:nvSpPr>
          <p:spPr>
            <a:xfrm rot="16200000">
              <a:off x="135428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57" name="Rectangle 4356"/>
            <p:cNvSpPr/>
            <p:nvPr/>
          </p:nvSpPr>
          <p:spPr>
            <a:xfrm rot="16200000">
              <a:off x="135428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58" name="Straight Arrow Connector 4357"/>
            <p:cNvCxnSpPr>
              <a:endCxn id="4353" idx="3"/>
            </p:cNvCxnSpPr>
            <p:nvPr/>
          </p:nvCxnSpPr>
          <p:spPr>
            <a:xfrm>
              <a:off x="139293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59" name="Rectangle 4358"/>
            <p:cNvSpPr/>
            <p:nvPr/>
          </p:nvSpPr>
          <p:spPr>
            <a:xfrm rot="16200000">
              <a:off x="135429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0" name="Rectangle 4359"/>
            <p:cNvSpPr/>
            <p:nvPr/>
          </p:nvSpPr>
          <p:spPr>
            <a:xfrm rot="16200000">
              <a:off x="135429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1" name="Rectangle 4360"/>
            <p:cNvSpPr/>
            <p:nvPr/>
          </p:nvSpPr>
          <p:spPr>
            <a:xfrm rot="16200000">
              <a:off x="135429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2" name="Rectangle 4361"/>
            <p:cNvSpPr/>
            <p:nvPr/>
          </p:nvSpPr>
          <p:spPr>
            <a:xfrm>
              <a:off x="231568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3" name="Rectangle 4362"/>
            <p:cNvSpPr/>
            <p:nvPr/>
          </p:nvSpPr>
          <p:spPr>
            <a:xfrm rot="16200000">
              <a:off x="2341074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4" name="Rectangle 4363"/>
            <p:cNvSpPr/>
            <p:nvPr/>
          </p:nvSpPr>
          <p:spPr>
            <a:xfrm rot="16200000">
              <a:off x="2341074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5" name="Rectangle 4364"/>
            <p:cNvSpPr/>
            <p:nvPr/>
          </p:nvSpPr>
          <p:spPr>
            <a:xfrm rot="16200000">
              <a:off x="2341074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6" name="Rectangle 4365"/>
            <p:cNvSpPr/>
            <p:nvPr/>
          </p:nvSpPr>
          <p:spPr>
            <a:xfrm rot="16200000">
              <a:off x="2341074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7" name="Rectangle 4366"/>
            <p:cNvSpPr/>
            <p:nvPr/>
          </p:nvSpPr>
          <p:spPr>
            <a:xfrm rot="16200000">
              <a:off x="2341077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8" name="Rectangle 4367"/>
            <p:cNvSpPr/>
            <p:nvPr/>
          </p:nvSpPr>
          <p:spPr>
            <a:xfrm rot="16200000">
              <a:off x="2341077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69" name="Rectangle 4368"/>
            <p:cNvSpPr/>
            <p:nvPr/>
          </p:nvSpPr>
          <p:spPr>
            <a:xfrm rot="16200000">
              <a:off x="2341077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0" name="Rectangle 4369"/>
            <p:cNvSpPr/>
            <p:nvPr/>
          </p:nvSpPr>
          <p:spPr>
            <a:xfrm rot="16200000">
              <a:off x="2341077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71" name="Straight Arrow Connector 4370"/>
            <p:cNvCxnSpPr>
              <a:endCxn id="4366" idx="3"/>
            </p:cNvCxnSpPr>
            <p:nvPr/>
          </p:nvCxnSpPr>
          <p:spPr>
            <a:xfrm>
              <a:off x="2379719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72" name="Rectangle 4371"/>
            <p:cNvSpPr/>
            <p:nvPr/>
          </p:nvSpPr>
          <p:spPr>
            <a:xfrm rot="16200000">
              <a:off x="2341080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3" name="Rectangle 4372"/>
            <p:cNvSpPr/>
            <p:nvPr/>
          </p:nvSpPr>
          <p:spPr>
            <a:xfrm rot="16200000">
              <a:off x="2341080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4" name="Rectangle 4373"/>
            <p:cNvSpPr/>
            <p:nvPr/>
          </p:nvSpPr>
          <p:spPr>
            <a:xfrm rot="16200000">
              <a:off x="2341083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376" name="Group 4375"/>
          <p:cNvGrpSpPr/>
          <p:nvPr/>
        </p:nvGrpSpPr>
        <p:grpSpPr>
          <a:xfrm>
            <a:off x="5436096" y="3793577"/>
            <a:ext cx="3674677" cy="2944403"/>
            <a:chOff x="49481" y="2604854"/>
            <a:chExt cx="3674677" cy="2944403"/>
          </a:xfrm>
        </p:grpSpPr>
        <p:sp>
          <p:nvSpPr>
            <p:cNvPr id="4377" name="Rectangle 4376"/>
            <p:cNvSpPr/>
            <p:nvPr/>
          </p:nvSpPr>
          <p:spPr>
            <a:xfrm>
              <a:off x="1636783" y="2604854"/>
              <a:ext cx="489351" cy="42665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8" name="Rectangle 4377"/>
            <p:cNvSpPr/>
            <p:nvPr/>
          </p:nvSpPr>
          <p:spPr>
            <a:xfrm>
              <a:off x="326703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79" name="Rectangle 4378"/>
            <p:cNvSpPr/>
            <p:nvPr/>
          </p:nvSpPr>
          <p:spPr>
            <a:xfrm>
              <a:off x="306670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0" name="Rectangle 4379"/>
            <p:cNvSpPr/>
            <p:nvPr/>
          </p:nvSpPr>
          <p:spPr>
            <a:xfrm>
              <a:off x="3199047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1" name="Rectangle 4380"/>
            <p:cNvSpPr/>
            <p:nvPr/>
          </p:nvSpPr>
          <p:spPr>
            <a:xfrm>
              <a:off x="3331395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2" name="Rectangle 4381"/>
            <p:cNvSpPr/>
            <p:nvPr/>
          </p:nvSpPr>
          <p:spPr>
            <a:xfrm>
              <a:off x="3463742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3" name="Rectangle 4382"/>
            <p:cNvSpPr/>
            <p:nvPr/>
          </p:nvSpPr>
          <p:spPr>
            <a:xfrm>
              <a:off x="359609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84" name="Straight Arrow Connector 4383"/>
            <p:cNvCxnSpPr>
              <a:stCxn id="4377" idx="2"/>
              <a:endCxn id="4378" idx="0"/>
            </p:cNvCxnSpPr>
            <p:nvPr/>
          </p:nvCxnSpPr>
          <p:spPr>
            <a:xfrm>
              <a:off x="1881459" y="3031508"/>
              <a:ext cx="1507914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5" name="Straight Arrow Connector 4384"/>
            <p:cNvCxnSpPr>
              <a:stCxn id="4378" idx="2"/>
              <a:endCxn id="4381" idx="0"/>
            </p:cNvCxnSpPr>
            <p:nvPr/>
          </p:nvCxnSpPr>
          <p:spPr>
            <a:xfrm>
              <a:off x="3389373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86" name="Rectangle 4385"/>
            <p:cNvSpPr/>
            <p:nvPr/>
          </p:nvSpPr>
          <p:spPr>
            <a:xfrm>
              <a:off x="2512730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7" name="Rectangle 4386"/>
            <p:cNvSpPr/>
            <p:nvPr/>
          </p:nvSpPr>
          <p:spPr>
            <a:xfrm>
              <a:off x="244474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8" name="Rectangle 4387"/>
            <p:cNvSpPr/>
            <p:nvPr/>
          </p:nvSpPr>
          <p:spPr>
            <a:xfrm>
              <a:off x="257709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89" name="Rectangle 4388"/>
            <p:cNvSpPr/>
            <p:nvPr/>
          </p:nvSpPr>
          <p:spPr>
            <a:xfrm>
              <a:off x="2709437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0" name="Rectangle 4389"/>
            <p:cNvSpPr/>
            <p:nvPr/>
          </p:nvSpPr>
          <p:spPr>
            <a:xfrm>
              <a:off x="2841785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91" name="Straight Arrow Connector 4390"/>
            <p:cNvCxnSpPr>
              <a:stCxn id="4386" idx="2"/>
              <a:endCxn id="4388" idx="0"/>
            </p:cNvCxnSpPr>
            <p:nvPr/>
          </p:nvCxnSpPr>
          <p:spPr>
            <a:xfrm>
              <a:off x="2635068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2" name="Rectangle 4391"/>
            <p:cNvSpPr/>
            <p:nvPr/>
          </p:nvSpPr>
          <p:spPr>
            <a:xfrm>
              <a:off x="175842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3" name="Rectangle 4392"/>
            <p:cNvSpPr/>
            <p:nvPr/>
          </p:nvSpPr>
          <p:spPr>
            <a:xfrm>
              <a:off x="155809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4" name="Rectangle 4393"/>
            <p:cNvSpPr/>
            <p:nvPr/>
          </p:nvSpPr>
          <p:spPr>
            <a:xfrm>
              <a:off x="169043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5" name="Rectangle 4394"/>
            <p:cNvSpPr/>
            <p:nvPr/>
          </p:nvSpPr>
          <p:spPr>
            <a:xfrm>
              <a:off x="182278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6" name="Rectangle 4395"/>
            <p:cNvSpPr/>
            <p:nvPr/>
          </p:nvSpPr>
          <p:spPr>
            <a:xfrm>
              <a:off x="1955133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97" name="Rectangle 4396"/>
            <p:cNvSpPr/>
            <p:nvPr/>
          </p:nvSpPr>
          <p:spPr>
            <a:xfrm>
              <a:off x="208747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398" name="Straight Arrow Connector 4397"/>
            <p:cNvCxnSpPr>
              <a:stCxn id="4392" idx="2"/>
              <a:endCxn id="4395" idx="0"/>
            </p:cNvCxnSpPr>
            <p:nvPr/>
          </p:nvCxnSpPr>
          <p:spPr>
            <a:xfrm>
              <a:off x="1880763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99" name="Rectangle 4398"/>
            <p:cNvSpPr/>
            <p:nvPr/>
          </p:nvSpPr>
          <p:spPr>
            <a:xfrm>
              <a:off x="1004121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0" name="Rectangle 4399"/>
            <p:cNvSpPr/>
            <p:nvPr/>
          </p:nvSpPr>
          <p:spPr>
            <a:xfrm>
              <a:off x="80378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1" name="Rectangle 4400"/>
            <p:cNvSpPr/>
            <p:nvPr/>
          </p:nvSpPr>
          <p:spPr>
            <a:xfrm>
              <a:off x="93613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2" name="Rectangle 4401"/>
            <p:cNvSpPr/>
            <p:nvPr/>
          </p:nvSpPr>
          <p:spPr>
            <a:xfrm>
              <a:off x="106848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3" name="Rectangle 4402"/>
            <p:cNvSpPr/>
            <p:nvPr/>
          </p:nvSpPr>
          <p:spPr>
            <a:xfrm>
              <a:off x="1200828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04" name="Straight Arrow Connector 4403"/>
            <p:cNvCxnSpPr>
              <a:stCxn id="4399" idx="2"/>
              <a:endCxn id="4402" idx="0"/>
            </p:cNvCxnSpPr>
            <p:nvPr/>
          </p:nvCxnSpPr>
          <p:spPr>
            <a:xfrm>
              <a:off x="1126458" y="3660937"/>
              <a:ext cx="6057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05" name="Rectangle 4404"/>
            <p:cNvSpPr/>
            <p:nvPr/>
          </p:nvSpPr>
          <p:spPr>
            <a:xfrm>
              <a:off x="249815" y="3447610"/>
              <a:ext cx="244675" cy="2133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6" name="Rectangle 4405"/>
            <p:cNvSpPr/>
            <p:nvPr/>
          </p:nvSpPr>
          <p:spPr>
            <a:xfrm>
              <a:off x="49481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7" name="Rectangle 4406"/>
            <p:cNvSpPr/>
            <p:nvPr/>
          </p:nvSpPr>
          <p:spPr>
            <a:xfrm>
              <a:off x="181829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8" name="Rectangle 4407"/>
            <p:cNvSpPr/>
            <p:nvPr/>
          </p:nvSpPr>
          <p:spPr>
            <a:xfrm>
              <a:off x="31417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09" name="Rectangle 4408"/>
            <p:cNvSpPr/>
            <p:nvPr/>
          </p:nvSpPr>
          <p:spPr>
            <a:xfrm>
              <a:off x="44652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0" name="Rectangle 4409"/>
            <p:cNvSpPr/>
            <p:nvPr/>
          </p:nvSpPr>
          <p:spPr>
            <a:xfrm>
              <a:off x="578870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11" name="Straight Arrow Connector 4410"/>
            <p:cNvCxnSpPr>
              <a:stCxn id="4405" idx="2"/>
              <a:endCxn id="4408" idx="0"/>
            </p:cNvCxnSpPr>
            <p:nvPr/>
          </p:nvCxnSpPr>
          <p:spPr>
            <a:xfrm>
              <a:off x="372152" y="3660937"/>
              <a:ext cx="6058" cy="62512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12" name="Rectangle 4411"/>
            <p:cNvSpPr/>
            <p:nvPr/>
          </p:nvSpPr>
          <p:spPr>
            <a:xfrm rot="16200000">
              <a:off x="76120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3" name="Rectangle 4412"/>
            <p:cNvSpPr/>
            <p:nvPr/>
          </p:nvSpPr>
          <p:spPr>
            <a:xfrm rot="16200000">
              <a:off x="76120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4" name="Rectangle 4413"/>
            <p:cNvSpPr/>
            <p:nvPr/>
          </p:nvSpPr>
          <p:spPr>
            <a:xfrm rot="16200000">
              <a:off x="76120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5" name="Rectangle 4414"/>
            <p:cNvSpPr/>
            <p:nvPr/>
          </p:nvSpPr>
          <p:spPr>
            <a:xfrm rot="16200000">
              <a:off x="76120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6" name="Rectangle 4415"/>
            <p:cNvSpPr/>
            <p:nvPr/>
          </p:nvSpPr>
          <p:spPr>
            <a:xfrm rot="16200000">
              <a:off x="76123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7" name="Rectangle 4416"/>
            <p:cNvSpPr/>
            <p:nvPr/>
          </p:nvSpPr>
          <p:spPr>
            <a:xfrm rot="16200000">
              <a:off x="76123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8" name="Rectangle 4417"/>
            <p:cNvSpPr/>
            <p:nvPr/>
          </p:nvSpPr>
          <p:spPr>
            <a:xfrm rot="16200000">
              <a:off x="76123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19" name="Rectangle 4418"/>
            <p:cNvSpPr/>
            <p:nvPr/>
          </p:nvSpPr>
          <p:spPr>
            <a:xfrm rot="16200000">
              <a:off x="76123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20" name="Straight Arrow Connector 4419"/>
            <p:cNvCxnSpPr>
              <a:stCxn id="4406" idx="2"/>
              <a:endCxn id="4415" idx="3"/>
            </p:cNvCxnSpPr>
            <p:nvPr/>
          </p:nvCxnSpPr>
          <p:spPr>
            <a:xfrm>
              <a:off x="113516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1" name="Straight Arrow Connector 4420"/>
            <p:cNvCxnSpPr>
              <a:stCxn id="4377" idx="2"/>
              <a:endCxn id="4386" idx="0"/>
            </p:cNvCxnSpPr>
            <p:nvPr/>
          </p:nvCxnSpPr>
          <p:spPr>
            <a:xfrm>
              <a:off x="1881459" y="3031508"/>
              <a:ext cx="753609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2" name="Straight Arrow Connector 4421"/>
            <p:cNvCxnSpPr>
              <a:stCxn id="4377" idx="2"/>
              <a:endCxn id="4392" idx="0"/>
            </p:cNvCxnSpPr>
            <p:nvPr/>
          </p:nvCxnSpPr>
          <p:spPr>
            <a:xfrm flipH="1">
              <a:off x="1880763" y="3031508"/>
              <a:ext cx="696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3" name="Straight Arrow Connector 4422"/>
            <p:cNvCxnSpPr>
              <a:stCxn id="4377" idx="2"/>
              <a:endCxn id="4399" idx="0"/>
            </p:cNvCxnSpPr>
            <p:nvPr/>
          </p:nvCxnSpPr>
          <p:spPr>
            <a:xfrm flipH="1">
              <a:off x="1126458" y="3031508"/>
              <a:ext cx="755000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4" name="Straight Arrow Connector 4423"/>
            <p:cNvCxnSpPr>
              <a:stCxn id="4377" idx="2"/>
              <a:endCxn id="4405" idx="0"/>
            </p:cNvCxnSpPr>
            <p:nvPr/>
          </p:nvCxnSpPr>
          <p:spPr>
            <a:xfrm flipH="1">
              <a:off x="372152" y="3031508"/>
              <a:ext cx="1509304" cy="41610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25" name="Rectangle 4424"/>
            <p:cNvSpPr/>
            <p:nvPr/>
          </p:nvSpPr>
          <p:spPr>
            <a:xfrm rot="16200000">
              <a:off x="76126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26" name="Rectangle 4425"/>
            <p:cNvSpPr/>
            <p:nvPr/>
          </p:nvSpPr>
          <p:spPr>
            <a:xfrm rot="16200000">
              <a:off x="204169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27" name="Rectangle 4426"/>
            <p:cNvSpPr/>
            <p:nvPr/>
          </p:nvSpPr>
          <p:spPr>
            <a:xfrm rot="16200000">
              <a:off x="204169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28" name="Rectangle 4427"/>
            <p:cNvSpPr/>
            <p:nvPr/>
          </p:nvSpPr>
          <p:spPr>
            <a:xfrm rot="16200000">
              <a:off x="204169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29" name="Rectangle 4428"/>
            <p:cNvSpPr/>
            <p:nvPr/>
          </p:nvSpPr>
          <p:spPr>
            <a:xfrm rot="16200000">
              <a:off x="204169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0" name="Rectangle 4429"/>
            <p:cNvSpPr/>
            <p:nvPr/>
          </p:nvSpPr>
          <p:spPr>
            <a:xfrm rot="16200000">
              <a:off x="204172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1" name="Rectangle 4430"/>
            <p:cNvSpPr/>
            <p:nvPr/>
          </p:nvSpPr>
          <p:spPr>
            <a:xfrm rot="16200000">
              <a:off x="204172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2" name="Rectangle 4431"/>
            <p:cNvSpPr/>
            <p:nvPr/>
          </p:nvSpPr>
          <p:spPr>
            <a:xfrm rot="16200000">
              <a:off x="204172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3" name="Rectangle 4432"/>
            <p:cNvSpPr/>
            <p:nvPr/>
          </p:nvSpPr>
          <p:spPr>
            <a:xfrm rot="16200000">
              <a:off x="204172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34" name="Straight Arrow Connector 4433"/>
            <p:cNvCxnSpPr>
              <a:stCxn id="4407" idx="2"/>
              <a:endCxn id="4429" idx="3"/>
            </p:cNvCxnSpPr>
            <p:nvPr/>
          </p:nvCxnSpPr>
          <p:spPr>
            <a:xfrm flipH="1">
              <a:off x="242814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35" name="Rectangle 4434"/>
            <p:cNvSpPr/>
            <p:nvPr/>
          </p:nvSpPr>
          <p:spPr>
            <a:xfrm rot="16200000">
              <a:off x="204175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6" name="Rectangle 4435"/>
            <p:cNvSpPr/>
            <p:nvPr/>
          </p:nvSpPr>
          <p:spPr>
            <a:xfrm rot="16200000">
              <a:off x="339567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7" name="Rectangle 4436"/>
            <p:cNvSpPr/>
            <p:nvPr/>
          </p:nvSpPr>
          <p:spPr>
            <a:xfrm rot="16200000">
              <a:off x="339567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8" name="Rectangle 4437"/>
            <p:cNvSpPr/>
            <p:nvPr/>
          </p:nvSpPr>
          <p:spPr>
            <a:xfrm rot="16200000">
              <a:off x="339567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39" name="Rectangle 4438"/>
            <p:cNvSpPr/>
            <p:nvPr/>
          </p:nvSpPr>
          <p:spPr>
            <a:xfrm rot="16200000">
              <a:off x="339567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0" name="Rectangle 4439"/>
            <p:cNvSpPr/>
            <p:nvPr/>
          </p:nvSpPr>
          <p:spPr>
            <a:xfrm rot="16200000">
              <a:off x="339570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1" name="Rectangle 4440"/>
            <p:cNvSpPr/>
            <p:nvPr/>
          </p:nvSpPr>
          <p:spPr>
            <a:xfrm rot="16200000">
              <a:off x="339570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2" name="Rectangle 4441"/>
            <p:cNvSpPr/>
            <p:nvPr/>
          </p:nvSpPr>
          <p:spPr>
            <a:xfrm rot="16200000">
              <a:off x="339570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3" name="Rectangle 4442"/>
            <p:cNvSpPr/>
            <p:nvPr/>
          </p:nvSpPr>
          <p:spPr>
            <a:xfrm rot="16200000">
              <a:off x="339570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44" name="Straight Arrow Connector 4443"/>
            <p:cNvCxnSpPr>
              <a:stCxn id="4408" idx="2"/>
              <a:endCxn id="4439" idx="3"/>
            </p:cNvCxnSpPr>
            <p:nvPr/>
          </p:nvCxnSpPr>
          <p:spPr>
            <a:xfrm>
              <a:off x="378211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45" name="Rectangle 4444"/>
            <p:cNvSpPr/>
            <p:nvPr/>
          </p:nvSpPr>
          <p:spPr>
            <a:xfrm rot="16200000">
              <a:off x="339573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6" name="Rectangle 4445"/>
            <p:cNvSpPr/>
            <p:nvPr/>
          </p:nvSpPr>
          <p:spPr>
            <a:xfrm rot="16200000">
              <a:off x="471914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7" name="Rectangle 4446"/>
            <p:cNvSpPr/>
            <p:nvPr/>
          </p:nvSpPr>
          <p:spPr>
            <a:xfrm rot="16200000">
              <a:off x="471914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8" name="Rectangle 4447"/>
            <p:cNvSpPr/>
            <p:nvPr/>
          </p:nvSpPr>
          <p:spPr>
            <a:xfrm rot="16200000">
              <a:off x="471914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49" name="Rectangle 4448"/>
            <p:cNvSpPr/>
            <p:nvPr/>
          </p:nvSpPr>
          <p:spPr>
            <a:xfrm rot="16200000">
              <a:off x="471914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0" name="Rectangle 4449"/>
            <p:cNvSpPr/>
            <p:nvPr/>
          </p:nvSpPr>
          <p:spPr>
            <a:xfrm rot="16200000">
              <a:off x="471917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1" name="Rectangle 4450"/>
            <p:cNvSpPr/>
            <p:nvPr/>
          </p:nvSpPr>
          <p:spPr>
            <a:xfrm rot="16200000">
              <a:off x="471917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2" name="Rectangle 4451"/>
            <p:cNvSpPr/>
            <p:nvPr/>
          </p:nvSpPr>
          <p:spPr>
            <a:xfrm rot="16200000">
              <a:off x="471917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3" name="Rectangle 4452"/>
            <p:cNvSpPr/>
            <p:nvPr/>
          </p:nvSpPr>
          <p:spPr>
            <a:xfrm rot="16200000">
              <a:off x="471917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54" name="Straight Arrow Connector 4453"/>
            <p:cNvCxnSpPr>
              <a:stCxn id="4409" idx="2"/>
              <a:endCxn id="4449" idx="3"/>
            </p:cNvCxnSpPr>
            <p:nvPr/>
          </p:nvCxnSpPr>
          <p:spPr>
            <a:xfrm>
              <a:off x="510559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55" name="Rectangle 4454"/>
            <p:cNvSpPr/>
            <p:nvPr/>
          </p:nvSpPr>
          <p:spPr>
            <a:xfrm rot="16200000">
              <a:off x="471920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6" name="Rectangle 4455"/>
            <p:cNvSpPr/>
            <p:nvPr/>
          </p:nvSpPr>
          <p:spPr>
            <a:xfrm rot="16200000">
              <a:off x="604261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7" name="Rectangle 4456"/>
            <p:cNvSpPr/>
            <p:nvPr/>
          </p:nvSpPr>
          <p:spPr>
            <a:xfrm rot="16200000">
              <a:off x="604261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8" name="Rectangle 4457"/>
            <p:cNvSpPr/>
            <p:nvPr/>
          </p:nvSpPr>
          <p:spPr>
            <a:xfrm rot="16200000">
              <a:off x="604261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59" name="Rectangle 4458"/>
            <p:cNvSpPr/>
            <p:nvPr/>
          </p:nvSpPr>
          <p:spPr>
            <a:xfrm rot="16200000">
              <a:off x="604261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0" name="Rectangle 4459"/>
            <p:cNvSpPr/>
            <p:nvPr/>
          </p:nvSpPr>
          <p:spPr>
            <a:xfrm rot="16200000">
              <a:off x="604263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1" name="Rectangle 4460"/>
            <p:cNvSpPr/>
            <p:nvPr/>
          </p:nvSpPr>
          <p:spPr>
            <a:xfrm rot="16200000">
              <a:off x="604263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2" name="Rectangle 4461"/>
            <p:cNvSpPr/>
            <p:nvPr/>
          </p:nvSpPr>
          <p:spPr>
            <a:xfrm rot="16200000">
              <a:off x="604263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3" name="Rectangle 4462"/>
            <p:cNvSpPr/>
            <p:nvPr/>
          </p:nvSpPr>
          <p:spPr>
            <a:xfrm rot="16200000">
              <a:off x="604263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64" name="Straight Arrow Connector 4463"/>
            <p:cNvCxnSpPr>
              <a:stCxn id="4410" idx="2"/>
              <a:endCxn id="4459" idx="3"/>
            </p:cNvCxnSpPr>
            <p:nvPr/>
          </p:nvCxnSpPr>
          <p:spPr>
            <a:xfrm>
              <a:off x="642905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65" name="Rectangle 4464"/>
            <p:cNvSpPr/>
            <p:nvPr/>
          </p:nvSpPr>
          <p:spPr>
            <a:xfrm rot="16200000">
              <a:off x="604266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6" name="Rectangle 4465"/>
            <p:cNvSpPr/>
            <p:nvPr/>
          </p:nvSpPr>
          <p:spPr>
            <a:xfrm rot="16200000">
              <a:off x="830424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7" name="Rectangle 4466"/>
            <p:cNvSpPr/>
            <p:nvPr/>
          </p:nvSpPr>
          <p:spPr>
            <a:xfrm rot="16200000">
              <a:off x="830424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8" name="Rectangle 4467"/>
            <p:cNvSpPr/>
            <p:nvPr/>
          </p:nvSpPr>
          <p:spPr>
            <a:xfrm rot="16200000">
              <a:off x="830424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69" name="Rectangle 4468"/>
            <p:cNvSpPr/>
            <p:nvPr/>
          </p:nvSpPr>
          <p:spPr>
            <a:xfrm rot="16200000">
              <a:off x="830424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0" name="Rectangle 4469"/>
            <p:cNvSpPr/>
            <p:nvPr/>
          </p:nvSpPr>
          <p:spPr>
            <a:xfrm rot="16200000">
              <a:off x="830427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1" name="Rectangle 4470"/>
            <p:cNvSpPr/>
            <p:nvPr/>
          </p:nvSpPr>
          <p:spPr>
            <a:xfrm rot="16200000">
              <a:off x="830427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2" name="Rectangle 4471"/>
            <p:cNvSpPr/>
            <p:nvPr/>
          </p:nvSpPr>
          <p:spPr>
            <a:xfrm rot="16200000">
              <a:off x="830427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3" name="Rectangle 4472"/>
            <p:cNvSpPr/>
            <p:nvPr/>
          </p:nvSpPr>
          <p:spPr>
            <a:xfrm rot="16200000">
              <a:off x="830427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74" name="Straight Arrow Connector 4473"/>
            <p:cNvCxnSpPr>
              <a:endCxn id="4469" idx="3"/>
            </p:cNvCxnSpPr>
            <p:nvPr/>
          </p:nvCxnSpPr>
          <p:spPr>
            <a:xfrm>
              <a:off x="867819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75" name="Rectangle 4474"/>
            <p:cNvSpPr/>
            <p:nvPr/>
          </p:nvSpPr>
          <p:spPr>
            <a:xfrm rot="16200000">
              <a:off x="830429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6" name="Rectangle 4475"/>
            <p:cNvSpPr/>
            <p:nvPr/>
          </p:nvSpPr>
          <p:spPr>
            <a:xfrm rot="16200000">
              <a:off x="958473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7" name="Rectangle 4476"/>
            <p:cNvSpPr/>
            <p:nvPr/>
          </p:nvSpPr>
          <p:spPr>
            <a:xfrm rot="16200000">
              <a:off x="958473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8" name="Rectangle 4477"/>
            <p:cNvSpPr/>
            <p:nvPr/>
          </p:nvSpPr>
          <p:spPr>
            <a:xfrm rot="16200000">
              <a:off x="958473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79" name="Rectangle 4478"/>
            <p:cNvSpPr/>
            <p:nvPr/>
          </p:nvSpPr>
          <p:spPr>
            <a:xfrm rot="16200000">
              <a:off x="958473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0" name="Rectangle 4479"/>
            <p:cNvSpPr/>
            <p:nvPr/>
          </p:nvSpPr>
          <p:spPr>
            <a:xfrm rot="16200000">
              <a:off x="958476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1" name="Rectangle 4480"/>
            <p:cNvSpPr/>
            <p:nvPr/>
          </p:nvSpPr>
          <p:spPr>
            <a:xfrm rot="16200000">
              <a:off x="958476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2" name="Rectangle 4481"/>
            <p:cNvSpPr/>
            <p:nvPr/>
          </p:nvSpPr>
          <p:spPr>
            <a:xfrm rot="16200000">
              <a:off x="958476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3" name="Rectangle 4482"/>
            <p:cNvSpPr/>
            <p:nvPr/>
          </p:nvSpPr>
          <p:spPr>
            <a:xfrm rot="16200000">
              <a:off x="958476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84" name="Straight Arrow Connector 4483"/>
            <p:cNvCxnSpPr>
              <a:endCxn id="4479" idx="3"/>
            </p:cNvCxnSpPr>
            <p:nvPr/>
          </p:nvCxnSpPr>
          <p:spPr>
            <a:xfrm flipH="1">
              <a:off x="997118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85" name="Rectangle 4484"/>
            <p:cNvSpPr/>
            <p:nvPr/>
          </p:nvSpPr>
          <p:spPr>
            <a:xfrm rot="16200000">
              <a:off x="958479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6" name="Rectangle 4485"/>
            <p:cNvSpPr/>
            <p:nvPr/>
          </p:nvSpPr>
          <p:spPr>
            <a:xfrm rot="16200000">
              <a:off x="1093871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7" name="Rectangle 4486"/>
            <p:cNvSpPr/>
            <p:nvPr/>
          </p:nvSpPr>
          <p:spPr>
            <a:xfrm rot="16200000">
              <a:off x="1093871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8" name="Rectangle 4487"/>
            <p:cNvSpPr/>
            <p:nvPr/>
          </p:nvSpPr>
          <p:spPr>
            <a:xfrm rot="16200000">
              <a:off x="1093871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89" name="Rectangle 4488"/>
            <p:cNvSpPr/>
            <p:nvPr/>
          </p:nvSpPr>
          <p:spPr>
            <a:xfrm rot="16200000">
              <a:off x="1093871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0" name="Rectangle 4489"/>
            <p:cNvSpPr/>
            <p:nvPr/>
          </p:nvSpPr>
          <p:spPr>
            <a:xfrm rot="16200000">
              <a:off x="1093874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1" name="Rectangle 4490"/>
            <p:cNvSpPr/>
            <p:nvPr/>
          </p:nvSpPr>
          <p:spPr>
            <a:xfrm rot="16200000">
              <a:off x="1093874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2" name="Rectangle 4491"/>
            <p:cNvSpPr/>
            <p:nvPr/>
          </p:nvSpPr>
          <p:spPr>
            <a:xfrm rot="16200000">
              <a:off x="1093874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3" name="Rectangle 4492"/>
            <p:cNvSpPr/>
            <p:nvPr/>
          </p:nvSpPr>
          <p:spPr>
            <a:xfrm rot="16200000">
              <a:off x="1093874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94" name="Straight Arrow Connector 4493"/>
            <p:cNvCxnSpPr>
              <a:endCxn id="4489" idx="3"/>
            </p:cNvCxnSpPr>
            <p:nvPr/>
          </p:nvCxnSpPr>
          <p:spPr>
            <a:xfrm>
              <a:off x="1132515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95" name="Rectangle 4494"/>
            <p:cNvSpPr/>
            <p:nvPr/>
          </p:nvSpPr>
          <p:spPr>
            <a:xfrm rot="16200000">
              <a:off x="1093877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6" name="Rectangle 4495"/>
            <p:cNvSpPr/>
            <p:nvPr/>
          </p:nvSpPr>
          <p:spPr>
            <a:xfrm rot="16200000">
              <a:off x="1226218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7" name="Rectangle 4496"/>
            <p:cNvSpPr/>
            <p:nvPr/>
          </p:nvSpPr>
          <p:spPr>
            <a:xfrm rot="16200000">
              <a:off x="1226218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8" name="Rectangle 4497"/>
            <p:cNvSpPr/>
            <p:nvPr/>
          </p:nvSpPr>
          <p:spPr>
            <a:xfrm rot="16200000">
              <a:off x="1226218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99" name="Rectangle 4498"/>
            <p:cNvSpPr/>
            <p:nvPr/>
          </p:nvSpPr>
          <p:spPr>
            <a:xfrm rot="16200000">
              <a:off x="1226218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0" name="Rectangle 4499"/>
            <p:cNvSpPr/>
            <p:nvPr/>
          </p:nvSpPr>
          <p:spPr>
            <a:xfrm rot="16200000">
              <a:off x="1226221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1" name="Rectangle 4500"/>
            <p:cNvSpPr/>
            <p:nvPr/>
          </p:nvSpPr>
          <p:spPr>
            <a:xfrm rot="16200000">
              <a:off x="1226221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2" name="Rectangle 4501"/>
            <p:cNvSpPr/>
            <p:nvPr/>
          </p:nvSpPr>
          <p:spPr>
            <a:xfrm rot="16200000">
              <a:off x="1226221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3" name="Rectangle 4502"/>
            <p:cNvSpPr/>
            <p:nvPr/>
          </p:nvSpPr>
          <p:spPr>
            <a:xfrm rot="16200000">
              <a:off x="1226221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04" name="Straight Arrow Connector 4503"/>
            <p:cNvCxnSpPr>
              <a:endCxn id="4499" idx="3"/>
            </p:cNvCxnSpPr>
            <p:nvPr/>
          </p:nvCxnSpPr>
          <p:spPr>
            <a:xfrm>
              <a:off x="1264863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05" name="Rectangle 4504"/>
            <p:cNvSpPr/>
            <p:nvPr/>
          </p:nvSpPr>
          <p:spPr>
            <a:xfrm rot="16200000">
              <a:off x="1226224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6" name="Rectangle 4505"/>
            <p:cNvSpPr/>
            <p:nvPr/>
          </p:nvSpPr>
          <p:spPr>
            <a:xfrm rot="16200000">
              <a:off x="1584728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7" name="Rectangle 4506"/>
            <p:cNvSpPr/>
            <p:nvPr/>
          </p:nvSpPr>
          <p:spPr>
            <a:xfrm rot="16200000">
              <a:off x="1584728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8" name="Rectangle 4507"/>
            <p:cNvSpPr/>
            <p:nvPr/>
          </p:nvSpPr>
          <p:spPr>
            <a:xfrm rot="16200000">
              <a:off x="1584728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09" name="Rectangle 4508"/>
            <p:cNvSpPr/>
            <p:nvPr/>
          </p:nvSpPr>
          <p:spPr>
            <a:xfrm rot="16200000">
              <a:off x="1584728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0" name="Rectangle 4509"/>
            <p:cNvSpPr/>
            <p:nvPr/>
          </p:nvSpPr>
          <p:spPr>
            <a:xfrm rot="16200000">
              <a:off x="1584730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1" name="Rectangle 4510"/>
            <p:cNvSpPr/>
            <p:nvPr/>
          </p:nvSpPr>
          <p:spPr>
            <a:xfrm rot="16200000">
              <a:off x="1584730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2" name="Rectangle 4511"/>
            <p:cNvSpPr/>
            <p:nvPr/>
          </p:nvSpPr>
          <p:spPr>
            <a:xfrm rot="16200000">
              <a:off x="1584730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3" name="Rectangle 4512"/>
            <p:cNvSpPr/>
            <p:nvPr/>
          </p:nvSpPr>
          <p:spPr>
            <a:xfrm rot="16200000">
              <a:off x="1584730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14" name="Straight Arrow Connector 4513"/>
            <p:cNvCxnSpPr>
              <a:endCxn id="4509" idx="3"/>
            </p:cNvCxnSpPr>
            <p:nvPr/>
          </p:nvCxnSpPr>
          <p:spPr>
            <a:xfrm>
              <a:off x="1622123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15" name="Rectangle 4514"/>
            <p:cNvSpPr/>
            <p:nvPr/>
          </p:nvSpPr>
          <p:spPr>
            <a:xfrm rot="16200000">
              <a:off x="1584733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6" name="Rectangle 4515"/>
            <p:cNvSpPr/>
            <p:nvPr/>
          </p:nvSpPr>
          <p:spPr>
            <a:xfrm rot="16200000">
              <a:off x="1712777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7" name="Rectangle 4516"/>
            <p:cNvSpPr/>
            <p:nvPr/>
          </p:nvSpPr>
          <p:spPr>
            <a:xfrm rot="16200000">
              <a:off x="1712777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8" name="Rectangle 4517"/>
            <p:cNvSpPr/>
            <p:nvPr/>
          </p:nvSpPr>
          <p:spPr>
            <a:xfrm rot="16200000">
              <a:off x="1712777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19" name="Rectangle 4518"/>
            <p:cNvSpPr/>
            <p:nvPr/>
          </p:nvSpPr>
          <p:spPr>
            <a:xfrm rot="16200000">
              <a:off x="1712777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0" name="Rectangle 4519"/>
            <p:cNvSpPr/>
            <p:nvPr/>
          </p:nvSpPr>
          <p:spPr>
            <a:xfrm rot="16200000">
              <a:off x="1712780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1" name="Rectangle 4520"/>
            <p:cNvSpPr/>
            <p:nvPr/>
          </p:nvSpPr>
          <p:spPr>
            <a:xfrm rot="16200000">
              <a:off x="1712780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2" name="Rectangle 4521"/>
            <p:cNvSpPr/>
            <p:nvPr/>
          </p:nvSpPr>
          <p:spPr>
            <a:xfrm rot="16200000">
              <a:off x="1712780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3" name="Rectangle 4522"/>
            <p:cNvSpPr/>
            <p:nvPr/>
          </p:nvSpPr>
          <p:spPr>
            <a:xfrm rot="16200000">
              <a:off x="1712780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24" name="Straight Arrow Connector 4523"/>
            <p:cNvCxnSpPr>
              <a:endCxn id="4519" idx="3"/>
            </p:cNvCxnSpPr>
            <p:nvPr/>
          </p:nvCxnSpPr>
          <p:spPr>
            <a:xfrm flipH="1">
              <a:off x="1751421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25" name="Rectangle 4524"/>
            <p:cNvSpPr/>
            <p:nvPr/>
          </p:nvSpPr>
          <p:spPr>
            <a:xfrm rot="16200000">
              <a:off x="1712783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6" name="Rectangle 4525"/>
            <p:cNvSpPr/>
            <p:nvPr/>
          </p:nvSpPr>
          <p:spPr>
            <a:xfrm rot="16200000">
              <a:off x="1848175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7" name="Rectangle 4526"/>
            <p:cNvSpPr/>
            <p:nvPr/>
          </p:nvSpPr>
          <p:spPr>
            <a:xfrm rot="16200000">
              <a:off x="1848175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8" name="Rectangle 4527"/>
            <p:cNvSpPr/>
            <p:nvPr/>
          </p:nvSpPr>
          <p:spPr>
            <a:xfrm rot="16200000">
              <a:off x="1848175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29" name="Rectangle 4528"/>
            <p:cNvSpPr/>
            <p:nvPr/>
          </p:nvSpPr>
          <p:spPr>
            <a:xfrm rot="16200000">
              <a:off x="1848175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0" name="Rectangle 4529"/>
            <p:cNvSpPr/>
            <p:nvPr/>
          </p:nvSpPr>
          <p:spPr>
            <a:xfrm rot="16200000">
              <a:off x="1848178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1" name="Rectangle 4530"/>
            <p:cNvSpPr/>
            <p:nvPr/>
          </p:nvSpPr>
          <p:spPr>
            <a:xfrm rot="16200000">
              <a:off x="1848178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2" name="Rectangle 4531"/>
            <p:cNvSpPr/>
            <p:nvPr/>
          </p:nvSpPr>
          <p:spPr>
            <a:xfrm rot="16200000">
              <a:off x="1848178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3" name="Rectangle 4532"/>
            <p:cNvSpPr/>
            <p:nvPr/>
          </p:nvSpPr>
          <p:spPr>
            <a:xfrm rot="16200000">
              <a:off x="1848178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34" name="Straight Arrow Connector 4533"/>
            <p:cNvCxnSpPr>
              <a:endCxn id="4529" idx="3"/>
            </p:cNvCxnSpPr>
            <p:nvPr/>
          </p:nvCxnSpPr>
          <p:spPr>
            <a:xfrm>
              <a:off x="1886819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35" name="Rectangle 4534"/>
            <p:cNvSpPr/>
            <p:nvPr/>
          </p:nvSpPr>
          <p:spPr>
            <a:xfrm rot="16200000">
              <a:off x="1848181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6" name="Rectangle 4535"/>
            <p:cNvSpPr/>
            <p:nvPr/>
          </p:nvSpPr>
          <p:spPr>
            <a:xfrm rot="16200000">
              <a:off x="1980522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7" name="Rectangle 4536"/>
            <p:cNvSpPr/>
            <p:nvPr/>
          </p:nvSpPr>
          <p:spPr>
            <a:xfrm rot="16200000">
              <a:off x="1980522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8" name="Rectangle 4537"/>
            <p:cNvSpPr/>
            <p:nvPr/>
          </p:nvSpPr>
          <p:spPr>
            <a:xfrm rot="16200000">
              <a:off x="1980522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39" name="Rectangle 4538"/>
            <p:cNvSpPr/>
            <p:nvPr/>
          </p:nvSpPr>
          <p:spPr>
            <a:xfrm rot="16200000">
              <a:off x="1980522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0" name="Rectangle 4539"/>
            <p:cNvSpPr/>
            <p:nvPr/>
          </p:nvSpPr>
          <p:spPr>
            <a:xfrm rot="16200000">
              <a:off x="1980525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1" name="Rectangle 4540"/>
            <p:cNvSpPr/>
            <p:nvPr/>
          </p:nvSpPr>
          <p:spPr>
            <a:xfrm rot="16200000">
              <a:off x="1980525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2" name="Rectangle 4541"/>
            <p:cNvSpPr/>
            <p:nvPr/>
          </p:nvSpPr>
          <p:spPr>
            <a:xfrm rot="16200000">
              <a:off x="1980525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3" name="Rectangle 4542"/>
            <p:cNvSpPr/>
            <p:nvPr/>
          </p:nvSpPr>
          <p:spPr>
            <a:xfrm rot="16200000">
              <a:off x="1980525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44" name="Straight Arrow Connector 4543"/>
            <p:cNvCxnSpPr>
              <a:endCxn id="4539" idx="3"/>
            </p:cNvCxnSpPr>
            <p:nvPr/>
          </p:nvCxnSpPr>
          <p:spPr>
            <a:xfrm>
              <a:off x="2019167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45" name="Rectangle 4544"/>
            <p:cNvSpPr/>
            <p:nvPr/>
          </p:nvSpPr>
          <p:spPr>
            <a:xfrm rot="16200000">
              <a:off x="1980528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6" name="Rectangle 4545"/>
            <p:cNvSpPr/>
            <p:nvPr/>
          </p:nvSpPr>
          <p:spPr>
            <a:xfrm rot="16200000">
              <a:off x="2112868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7" name="Rectangle 4546"/>
            <p:cNvSpPr/>
            <p:nvPr/>
          </p:nvSpPr>
          <p:spPr>
            <a:xfrm rot="16200000">
              <a:off x="2112868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8" name="Rectangle 4547"/>
            <p:cNvSpPr/>
            <p:nvPr/>
          </p:nvSpPr>
          <p:spPr>
            <a:xfrm rot="16200000">
              <a:off x="2112868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49" name="Rectangle 4548"/>
            <p:cNvSpPr/>
            <p:nvPr/>
          </p:nvSpPr>
          <p:spPr>
            <a:xfrm rot="16200000">
              <a:off x="2112868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0" name="Rectangle 4549"/>
            <p:cNvSpPr/>
            <p:nvPr/>
          </p:nvSpPr>
          <p:spPr>
            <a:xfrm rot="16200000">
              <a:off x="2112871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1" name="Rectangle 4550"/>
            <p:cNvSpPr/>
            <p:nvPr/>
          </p:nvSpPr>
          <p:spPr>
            <a:xfrm rot="16200000">
              <a:off x="2112871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2" name="Rectangle 4551"/>
            <p:cNvSpPr/>
            <p:nvPr/>
          </p:nvSpPr>
          <p:spPr>
            <a:xfrm rot="16200000">
              <a:off x="2112871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3" name="Rectangle 4552"/>
            <p:cNvSpPr/>
            <p:nvPr/>
          </p:nvSpPr>
          <p:spPr>
            <a:xfrm rot="16200000">
              <a:off x="2112871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54" name="Straight Arrow Connector 4553"/>
            <p:cNvCxnSpPr>
              <a:endCxn id="4549" idx="3"/>
            </p:cNvCxnSpPr>
            <p:nvPr/>
          </p:nvCxnSpPr>
          <p:spPr>
            <a:xfrm>
              <a:off x="2151513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55" name="Rectangle 4554"/>
            <p:cNvSpPr/>
            <p:nvPr/>
          </p:nvSpPr>
          <p:spPr>
            <a:xfrm rot="16200000">
              <a:off x="2112874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6" name="Rectangle 4555"/>
            <p:cNvSpPr/>
            <p:nvPr/>
          </p:nvSpPr>
          <p:spPr>
            <a:xfrm rot="16200000">
              <a:off x="2467081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7" name="Rectangle 4556"/>
            <p:cNvSpPr/>
            <p:nvPr/>
          </p:nvSpPr>
          <p:spPr>
            <a:xfrm rot="16200000">
              <a:off x="2467081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8" name="Rectangle 4557"/>
            <p:cNvSpPr/>
            <p:nvPr/>
          </p:nvSpPr>
          <p:spPr>
            <a:xfrm rot="16200000">
              <a:off x="2467081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59" name="Rectangle 4558"/>
            <p:cNvSpPr/>
            <p:nvPr/>
          </p:nvSpPr>
          <p:spPr>
            <a:xfrm rot="16200000">
              <a:off x="2467081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0" name="Rectangle 4559"/>
            <p:cNvSpPr/>
            <p:nvPr/>
          </p:nvSpPr>
          <p:spPr>
            <a:xfrm rot="16200000">
              <a:off x="2467084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1" name="Rectangle 4560"/>
            <p:cNvSpPr/>
            <p:nvPr/>
          </p:nvSpPr>
          <p:spPr>
            <a:xfrm rot="16200000">
              <a:off x="2467084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2" name="Rectangle 4561"/>
            <p:cNvSpPr/>
            <p:nvPr/>
          </p:nvSpPr>
          <p:spPr>
            <a:xfrm rot="16200000">
              <a:off x="2467084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3" name="Rectangle 4562"/>
            <p:cNvSpPr/>
            <p:nvPr/>
          </p:nvSpPr>
          <p:spPr>
            <a:xfrm rot="16200000">
              <a:off x="2467084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64" name="Straight Arrow Connector 4563"/>
            <p:cNvCxnSpPr>
              <a:endCxn id="4559" idx="3"/>
            </p:cNvCxnSpPr>
            <p:nvPr/>
          </p:nvCxnSpPr>
          <p:spPr>
            <a:xfrm flipH="1">
              <a:off x="2505725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65" name="Rectangle 4564"/>
            <p:cNvSpPr/>
            <p:nvPr/>
          </p:nvSpPr>
          <p:spPr>
            <a:xfrm rot="16200000">
              <a:off x="2467087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6" name="Rectangle 4565"/>
            <p:cNvSpPr/>
            <p:nvPr/>
          </p:nvSpPr>
          <p:spPr>
            <a:xfrm rot="16200000">
              <a:off x="2602479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7" name="Rectangle 4566"/>
            <p:cNvSpPr/>
            <p:nvPr/>
          </p:nvSpPr>
          <p:spPr>
            <a:xfrm rot="16200000">
              <a:off x="2602479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8" name="Rectangle 4567"/>
            <p:cNvSpPr/>
            <p:nvPr/>
          </p:nvSpPr>
          <p:spPr>
            <a:xfrm rot="16200000">
              <a:off x="2602479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69" name="Rectangle 4568"/>
            <p:cNvSpPr/>
            <p:nvPr/>
          </p:nvSpPr>
          <p:spPr>
            <a:xfrm rot="16200000">
              <a:off x="2602479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0" name="Rectangle 4569"/>
            <p:cNvSpPr/>
            <p:nvPr/>
          </p:nvSpPr>
          <p:spPr>
            <a:xfrm rot="16200000">
              <a:off x="2602482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1" name="Rectangle 4570"/>
            <p:cNvSpPr/>
            <p:nvPr/>
          </p:nvSpPr>
          <p:spPr>
            <a:xfrm rot="16200000">
              <a:off x="2602482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2" name="Rectangle 4571"/>
            <p:cNvSpPr/>
            <p:nvPr/>
          </p:nvSpPr>
          <p:spPr>
            <a:xfrm rot="16200000">
              <a:off x="2602482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3" name="Rectangle 4572"/>
            <p:cNvSpPr/>
            <p:nvPr/>
          </p:nvSpPr>
          <p:spPr>
            <a:xfrm rot="16200000">
              <a:off x="2602482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74" name="Straight Arrow Connector 4573"/>
            <p:cNvCxnSpPr>
              <a:endCxn id="4569" idx="3"/>
            </p:cNvCxnSpPr>
            <p:nvPr/>
          </p:nvCxnSpPr>
          <p:spPr>
            <a:xfrm>
              <a:off x="2641122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75" name="Rectangle 4574"/>
            <p:cNvSpPr/>
            <p:nvPr/>
          </p:nvSpPr>
          <p:spPr>
            <a:xfrm rot="16200000">
              <a:off x="2602485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6" name="Rectangle 4575"/>
            <p:cNvSpPr/>
            <p:nvPr/>
          </p:nvSpPr>
          <p:spPr>
            <a:xfrm rot="16200000">
              <a:off x="273482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7" name="Rectangle 4576"/>
            <p:cNvSpPr/>
            <p:nvPr/>
          </p:nvSpPr>
          <p:spPr>
            <a:xfrm rot="16200000">
              <a:off x="273482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8" name="Rectangle 4577"/>
            <p:cNvSpPr/>
            <p:nvPr/>
          </p:nvSpPr>
          <p:spPr>
            <a:xfrm rot="16200000">
              <a:off x="273482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79" name="Rectangle 4578"/>
            <p:cNvSpPr/>
            <p:nvPr/>
          </p:nvSpPr>
          <p:spPr>
            <a:xfrm rot="16200000">
              <a:off x="273482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0" name="Rectangle 4579"/>
            <p:cNvSpPr/>
            <p:nvPr/>
          </p:nvSpPr>
          <p:spPr>
            <a:xfrm rot="16200000">
              <a:off x="273482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1" name="Rectangle 4580"/>
            <p:cNvSpPr/>
            <p:nvPr/>
          </p:nvSpPr>
          <p:spPr>
            <a:xfrm rot="16200000">
              <a:off x="273482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2" name="Rectangle 4581"/>
            <p:cNvSpPr/>
            <p:nvPr/>
          </p:nvSpPr>
          <p:spPr>
            <a:xfrm rot="16200000">
              <a:off x="273482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3" name="Rectangle 4582"/>
            <p:cNvSpPr/>
            <p:nvPr/>
          </p:nvSpPr>
          <p:spPr>
            <a:xfrm rot="16200000">
              <a:off x="273482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84" name="Straight Arrow Connector 4583"/>
            <p:cNvCxnSpPr>
              <a:endCxn id="4579" idx="3"/>
            </p:cNvCxnSpPr>
            <p:nvPr/>
          </p:nvCxnSpPr>
          <p:spPr>
            <a:xfrm>
              <a:off x="277347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85" name="Rectangle 4584"/>
            <p:cNvSpPr/>
            <p:nvPr/>
          </p:nvSpPr>
          <p:spPr>
            <a:xfrm rot="16200000">
              <a:off x="273483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6" name="Rectangle 4585"/>
            <p:cNvSpPr/>
            <p:nvPr/>
          </p:nvSpPr>
          <p:spPr>
            <a:xfrm rot="16200000">
              <a:off x="2867172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7" name="Rectangle 4586"/>
            <p:cNvSpPr/>
            <p:nvPr/>
          </p:nvSpPr>
          <p:spPr>
            <a:xfrm rot="16200000">
              <a:off x="2867172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8" name="Rectangle 4587"/>
            <p:cNvSpPr/>
            <p:nvPr/>
          </p:nvSpPr>
          <p:spPr>
            <a:xfrm rot="16200000">
              <a:off x="2867172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89" name="Rectangle 4588"/>
            <p:cNvSpPr/>
            <p:nvPr/>
          </p:nvSpPr>
          <p:spPr>
            <a:xfrm rot="16200000">
              <a:off x="2867172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0" name="Rectangle 4589"/>
            <p:cNvSpPr/>
            <p:nvPr/>
          </p:nvSpPr>
          <p:spPr>
            <a:xfrm rot="16200000">
              <a:off x="2867175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1" name="Rectangle 4590"/>
            <p:cNvSpPr/>
            <p:nvPr/>
          </p:nvSpPr>
          <p:spPr>
            <a:xfrm rot="16200000">
              <a:off x="2867175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2" name="Rectangle 4591"/>
            <p:cNvSpPr/>
            <p:nvPr/>
          </p:nvSpPr>
          <p:spPr>
            <a:xfrm rot="16200000">
              <a:off x="2867175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3" name="Rectangle 4592"/>
            <p:cNvSpPr/>
            <p:nvPr/>
          </p:nvSpPr>
          <p:spPr>
            <a:xfrm rot="16200000">
              <a:off x="2867175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594" name="Straight Arrow Connector 4593"/>
            <p:cNvCxnSpPr>
              <a:endCxn id="4589" idx="3"/>
            </p:cNvCxnSpPr>
            <p:nvPr/>
          </p:nvCxnSpPr>
          <p:spPr>
            <a:xfrm>
              <a:off x="2905817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95" name="Rectangle 4594"/>
            <p:cNvSpPr/>
            <p:nvPr/>
          </p:nvSpPr>
          <p:spPr>
            <a:xfrm rot="16200000">
              <a:off x="2867178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6" name="Rectangle 4595"/>
            <p:cNvSpPr/>
            <p:nvPr/>
          </p:nvSpPr>
          <p:spPr>
            <a:xfrm rot="16200000">
              <a:off x="3093335" y="492719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7" name="Rectangle 4596"/>
            <p:cNvSpPr/>
            <p:nvPr/>
          </p:nvSpPr>
          <p:spPr>
            <a:xfrm rot="16200000">
              <a:off x="3093335" y="48473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8" name="Rectangle 4597"/>
            <p:cNvSpPr/>
            <p:nvPr/>
          </p:nvSpPr>
          <p:spPr>
            <a:xfrm rot="16200000">
              <a:off x="3093335" y="476745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99" name="Rectangle 4598"/>
            <p:cNvSpPr/>
            <p:nvPr/>
          </p:nvSpPr>
          <p:spPr>
            <a:xfrm rot="16200000">
              <a:off x="3093335" y="468758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0" name="Rectangle 4599"/>
            <p:cNvSpPr/>
            <p:nvPr/>
          </p:nvSpPr>
          <p:spPr>
            <a:xfrm rot="16200000">
              <a:off x="3093338" y="524409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1" name="Rectangle 4600"/>
            <p:cNvSpPr/>
            <p:nvPr/>
          </p:nvSpPr>
          <p:spPr>
            <a:xfrm rot="16200000">
              <a:off x="3093338" y="516422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2" name="Rectangle 4601"/>
            <p:cNvSpPr/>
            <p:nvPr/>
          </p:nvSpPr>
          <p:spPr>
            <a:xfrm rot="16200000">
              <a:off x="3093338" y="508435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3" name="Rectangle 4602"/>
            <p:cNvSpPr/>
            <p:nvPr/>
          </p:nvSpPr>
          <p:spPr>
            <a:xfrm rot="16200000">
              <a:off x="3093338" y="500448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04" name="Straight Arrow Connector 4603"/>
            <p:cNvCxnSpPr>
              <a:endCxn id="4599" idx="3"/>
            </p:cNvCxnSpPr>
            <p:nvPr/>
          </p:nvCxnSpPr>
          <p:spPr>
            <a:xfrm>
              <a:off x="3130731" y="4397725"/>
              <a:ext cx="1249" cy="284913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05" name="Rectangle 4604"/>
            <p:cNvSpPr/>
            <p:nvPr/>
          </p:nvSpPr>
          <p:spPr>
            <a:xfrm rot="16200000">
              <a:off x="3093341" y="53213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6" name="Rectangle 4605"/>
            <p:cNvSpPr/>
            <p:nvPr/>
          </p:nvSpPr>
          <p:spPr>
            <a:xfrm rot="16200000">
              <a:off x="3221385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7" name="Rectangle 4606"/>
            <p:cNvSpPr/>
            <p:nvPr/>
          </p:nvSpPr>
          <p:spPr>
            <a:xfrm rot="16200000">
              <a:off x="3221385" y="48473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8" name="Rectangle 4607"/>
            <p:cNvSpPr/>
            <p:nvPr/>
          </p:nvSpPr>
          <p:spPr>
            <a:xfrm rot="16200000">
              <a:off x="3221385" y="476745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09" name="Rectangle 4608"/>
            <p:cNvSpPr/>
            <p:nvPr/>
          </p:nvSpPr>
          <p:spPr>
            <a:xfrm rot="16200000">
              <a:off x="3221385" y="468758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0" name="Rectangle 4609"/>
            <p:cNvSpPr/>
            <p:nvPr/>
          </p:nvSpPr>
          <p:spPr>
            <a:xfrm rot="16200000">
              <a:off x="3221388" y="524409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1" name="Rectangle 4610"/>
            <p:cNvSpPr/>
            <p:nvPr/>
          </p:nvSpPr>
          <p:spPr>
            <a:xfrm rot="16200000">
              <a:off x="3221388" y="5164224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2" name="Rectangle 4611"/>
            <p:cNvSpPr/>
            <p:nvPr/>
          </p:nvSpPr>
          <p:spPr>
            <a:xfrm rot="16200000">
              <a:off x="3221388" y="508435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3" name="Rectangle 4612"/>
            <p:cNvSpPr/>
            <p:nvPr/>
          </p:nvSpPr>
          <p:spPr>
            <a:xfrm rot="16200000">
              <a:off x="3221388" y="500448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14" name="Straight Arrow Connector 4613"/>
            <p:cNvCxnSpPr>
              <a:endCxn id="4609" idx="3"/>
            </p:cNvCxnSpPr>
            <p:nvPr/>
          </p:nvCxnSpPr>
          <p:spPr>
            <a:xfrm flipH="1">
              <a:off x="3260029" y="4397725"/>
              <a:ext cx="3050" cy="284912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15" name="Rectangle 4614"/>
            <p:cNvSpPr/>
            <p:nvPr/>
          </p:nvSpPr>
          <p:spPr>
            <a:xfrm rot="16200000">
              <a:off x="3221390" y="53213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6" name="Rectangle 4615"/>
            <p:cNvSpPr/>
            <p:nvPr/>
          </p:nvSpPr>
          <p:spPr>
            <a:xfrm rot="16200000">
              <a:off x="3356783" y="492719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7" name="Rectangle 4616"/>
            <p:cNvSpPr/>
            <p:nvPr/>
          </p:nvSpPr>
          <p:spPr>
            <a:xfrm rot="16200000">
              <a:off x="3356783" y="484732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8" name="Rectangle 4617"/>
            <p:cNvSpPr/>
            <p:nvPr/>
          </p:nvSpPr>
          <p:spPr>
            <a:xfrm rot="16200000">
              <a:off x="3356783" y="476745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19" name="Rectangle 4618"/>
            <p:cNvSpPr/>
            <p:nvPr/>
          </p:nvSpPr>
          <p:spPr>
            <a:xfrm rot="16200000">
              <a:off x="3356783" y="468758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0" name="Rectangle 4619"/>
            <p:cNvSpPr/>
            <p:nvPr/>
          </p:nvSpPr>
          <p:spPr>
            <a:xfrm rot="16200000">
              <a:off x="3356786" y="524409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1" name="Rectangle 4620"/>
            <p:cNvSpPr/>
            <p:nvPr/>
          </p:nvSpPr>
          <p:spPr>
            <a:xfrm rot="16200000">
              <a:off x="3356786" y="5164223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2" name="Rectangle 4621"/>
            <p:cNvSpPr/>
            <p:nvPr/>
          </p:nvSpPr>
          <p:spPr>
            <a:xfrm rot="16200000">
              <a:off x="3356786" y="508435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3" name="Rectangle 4622"/>
            <p:cNvSpPr/>
            <p:nvPr/>
          </p:nvSpPr>
          <p:spPr>
            <a:xfrm rot="16200000">
              <a:off x="3356786" y="500448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24" name="Straight Arrow Connector 4623"/>
            <p:cNvCxnSpPr>
              <a:endCxn id="4619" idx="3"/>
            </p:cNvCxnSpPr>
            <p:nvPr/>
          </p:nvCxnSpPr>
          <p:spPr>
            <a:xfrm>
              <a:off x="3395426" y="4397725"/>
              <a:ext cx="1" cy="284911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25" name="Rectangle 4624"/>
            <p:cNvSpPr/>
            <p:nvPr/>
          </p:nvSpPr>
          <p:spPr>
            <a:xfrm rot="16200000">
              <a:off x="3356789" y="53213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6" name="Rectangle 4625"/>
            <p:cNvSpPr/>
            <p:nvPr/>
          </p:nvSpPr>
          <p:spPr>
            <a:xfrm rot="16200000">
              <a:off x="3489130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7" name="Rectangle 4626"/>
            <p:cNvSpPr/>
            <p:nvPr/>
          </p:nvSpPr>
          <p:spPr>
            <a:xfrm rot="16200000">
              <a:off x="3489130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8" name="Rectangle 4627"/>
            <p:cNvSpPr/>
            <p:nvPr/>
          </p:nvSpPr>
          <p:spPr>
            <a:xfrm rot="16200000">
              <a:off x="3489130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29" name="Rectangle 4628"/>
            <p:cNvSpPr/>
            <p:nvPr/>
          </p:nvSpPr>
          <p:spPr>
            <a:xfrm rot="16200000">
              <a:off x="3489130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0" name="Rectangle 4629"/>
            <p:cNvSpPr/>
            <p:nvPr/>
          </p:nvSpPr>
          <p:spPr>
            <a:xfrm rot="16200000">
              <a:off x="3489133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1" name="Rectangle 4630"/>
            <p:cNvSpPr/>
            <p:nvPr/>
          </p:nvSpPr>
          <p:spPr>
            <a:xfrm rot="16200000">
              <a:off x="3489133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2" name="Rectangle 4631"/>
            <p:cNvSpPr/>
            <p:nvPr/>
          </p:nvSpPr>
          <p:spPr>
            <a:xfrm rot="16200000">
              <a:off x="3489133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3" name="Rectangle 4632"/>
            <p:cNvSpPr/>
            <p:nvPr/>
          </p:nvSpPr>
          <p:spPr>
            <a:xfrm rot="16200000">
              <a:off x="3489133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34" name="Straight Arrow Connector 4633"/>
            <p:cNvCxnSpPr>
              <a:endCxn id="4629" idx="3"/>
            </p:cNvCxnSpPr>
            <p:nvPr/>
          </p:nvCxnSpPr>
          <p:spPr>
            <a:xfrm>
              <a:off x="3527774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35" name="Rectangle 4634"/>
            <p:cNvSpPr/>
            <p:nvPr/>
          </p:nvSpPr>
          <p:spPr>
            <a:xfrm rot="16200000">
              <a:off x="3489136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6" name="Rectangle 4635"/>
            <p:cNvSpPr/>
            <p:nvPr/>
          </p:nvSpPr>
          <p:spPr>
            <a:xfrm rot="16200000">
              <a:off x="362147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7" name="Rectangle 4636"/>
            <p:cNvSpPr/>
            <p:nvPr/>
          </p:nvSpPr>
          <p:spPr>
            <a:xfrm rot="16200000">
              <a:off x="362147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8" name="Rectangle 4637"/>
            <p:cNvSpPr/>
            <p:nvPr/>
          </p:nvSpPr>
          <p:spPr>
            <a:xfrm rot="16200000">
              <a:off x="362147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39" name="Rectangle 4638"/>
            <p:cNvSpPr/>
            <p:nvPr/>
          </p:nvSpPr>
          <p:spPr>
            <a:xfrm rot="16200000">
              <a:off x="362147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0" name="Rectangle 4639"/>
            <p:cNvSpPr/>
            <p:nvPr/>
          </p:nvSpPr>
          <p:spPr>
            <a:xfrm rot="16200000">
              <a:off x="362147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1" name="Rectangle 4640"/>
            <p:cNvSpPr/>
            <p:nvPr/>
          </p:nvSpPr>
          <p:spPr>
            <a:xfrm rot="16200000">
              <a:off x="362147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2" name="Rectangle 4641"/>
            <p:cNvSpPr/>
            <p:nvPr/>
          </p:nvSpPr>
          <p:spPr>
            <a:xfrm rot="16200000">
              <a:off x="362147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3" name="Rectangle 4642"/>
            <p:cNvSpPr/>
            <p:nvPr/>
          </p:nvSpPr>
          <p:spPr>
            <a:xfrm rot="16200000">
              <a:off x="362147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644" name="Straight Arrow Connector 4643"/>
            <p:cNvCxnSpPr>
              <a:endCxn id="4639" idx="3"/>
            </p:cNvCxnSpPr>
            <p:nvPr/>
          </p:nvCxnSpPr>
          <p:spPr>
            <a:xfrm>
              <a:off x="366012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45" name="Rectangle 4644"/>
            <p:cNvSpPr/>
            <p:nvPr/>
          </p:nvSpPr>
          <p:spPr>
            <a:xfrm rot="16200000">
              <a:off x="362148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6" name="Rectangle 4645"/>
            <p:cNvSpPr/>
            <p:nvPr/>
          </p:nvSpPr>
          <p:spPr>
            <a:xfrm rot="16200000">
              <a:off x="76126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7" name="Rectangle 4646"/>
            <p:cNvSpPr/>
            <p:nvPr/>
          </p:nvSpPr>
          <p:spPr>
            <a:xfrm rot="16200000">
              <a:off x="76129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8" name="Rectangle 4647"/>
            <p:cNvSpPr/>
            <p:nvPr/>
          </p:nvSpPr>
          <p:spPr>
            <a:xfrm rot="16200000">
              <a:off x="204175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49" name="Rectangle 4648"/>
            <p:cNvSpPr/>
            <p:nvPr/>
          </p:nvSpPr>
          <p:spPr>
            <a:xfrm rot="16200000">
              <a:off x="204178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0" name="Rectangle 4649"/>
            <p:cNvSpPr/>
            <p:nvPr/>
          </p:nvSpPr>
          <p:spPr>
            <a:xfrm rot="16200000">
              <a:off x="339573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1" name="Rectangle 4650"/>
            <p:cNvSpPr/>
            <p:nvPr/>
          </p:nvSpPr>
          <p:spPr>
            <a:xfrm rot="16200000">
              <a:off x="339576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2" name="Rectangle 4651"/>
            <p:cNvSpPr/>
            <p:nvPr/>
          </p:nvSpPr>
          <p:spPr>
            <a:xfrm rot="16200000">
              <a:off x="471920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3" name="Rectangle 4652"/>
            <p:cNvSpPr/>
            <p:nvPr/>
          </p:nvSpPr>
          <p:spPr>
            <a:xfrm rot="16200000">
              <a:off x="471923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4" name="Rectangle 4653"/>
            <p:cNvSpPr/>
            <p:nvPr/>
          </p:nvSpPr>
          <p:spPr>
            <a:xfrm rot="16200000">
              <a:off x="604266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5" name="Rectangle 4654"/>
            <p:cNvSpPr/>
            <p:nvPr/>
          </p:nvSpPr>
          <p:spPr>
            <a:xfrm rot="16200000">
              <a:off x="604269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6" name="Rectangle 4655"/>
            <p:cNvSpPr/>
            <p:nvPr/>
          </p:nvSpPr>
          <p:spPr>
            <a:xfrm rot="16200000">
              <a:off x="830430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7" name="Rectangle 4656"/>
            <p:cNvSpPr/>
            <p:nvPr/>
          </p:nvSpPr>
          <p:spPr>
            <a:xfrm rot="16200000">
              <a:off x="830432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8" name="Rectangle 4657"/>
            <p:cNvSpPr/>
            <p:nvPr/>
          </p:nvSpPr>
          <p:spPr>
            <a:xfrm rot="16200000">
              <a:off x="958479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59" name="Rectangle 4658"/>
            <p:cNvSpPr/>
            <p:nvPr/>
          </p:nvSpPr>
          <p:spPr>
            <a:xfrm rot="16200000">
              <a:off x="958482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0" name="Rectangle 4659"/>
            <p:cNvSpPr/>
            <p:nvPr/>
          </p:nvSpPr>
          <p:spPr>
            <a:xfrm rot="16200000">
              <a:off x="1093877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1" name="Rectangle 4660"/>
            <p:cNvSpPr/>
            <p:nvPr/>
          </p:nvSpPr>
          <p:spPr>
            <a:xfrm rot="16200000">
              <a:off x="1093880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2" name="Rectangle 4661"/>
            <p:cNvSpPr/>
            <p:nvPr/>
          </p:nvSpPr>
          <p:spPr>
            <a:xfrm rot="16200000">
              <a:off x="1226224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3" name="Rectangle 4662"/>
            <p:cNvSpPr/>
            <p:nvPr/>
          </p:nvSpPr>
          <p:spPr>
            <a:xfrm rot="16200000">
              <a:off x="1226227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4" name="Rectangle 4663"/>
            <p:cNvSpPr/>
            <p:nvPr/>
          </p:nvSpPr>
          <p:spPr>
            <a:xfrm rot="16200000">
              <a:off x="1584733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5" name="Rectangle 4664"/>
            <p:cNvSpPr/>
            <p:nvPr/>
          </p:nvSpPr>
          <p:spPr>
            <a:xfrm rot="16200000">
              <a:off x="1584736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6" name="Rectangle 4665"/>
            <p:cNvSpPr/>
            <p:nvPr/>
          </p:nvSpPr>
          <p:spPr>
            <a:xfrm rot="16200000">
              <a:off x="1712783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7" name="Rectangle 4666"/>
            <p:cNvSpPr/>
            <p:nvPr/>
          </p:nvSpPr>
          <p:spPr>
            <a:xfrm rot="16200000">
              <a:off x="1712786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8" name="Rectangle 4667"/>
            <p:cNvSpPr/>
            <p:nvPr/>
          </p:nvSpPr>
          <p:spPr>
            <a:xfrm rot="16200000">
              <a:off x="1848181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69" name="Rectangle 4668"/>
            <p:cNvSpPr/>
            <p:nvPr/>
          </p:nvSpPr>
          <p:spPr>
            <a:xfrm rot="16200000">
              <a:off x="1848184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0" name="Rectangle 4669"/>
            <p:cNvSpPr/>
            <p:nvPr/>
          </p:nvSpPr>
          <p:spPr>
            <a:xfrm rot="16200000">
              <a:off x="1980528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1" name="Rectangle 4670"/>
            <p:cNvSpPr/>
            <p:nvPr/>
          </p:nvSpPr>
          <p:spPr>
            <a:xfrm rot="16200000">
              <a:off x="1980531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2" name="Rectangle 4671"/>
            <p:cNvSpPr/>
            <p:nvPr/>
          </p:nvSpPr>
          <p:spPr>
            <a:xfrm rot="16200000">
              <a:off x="2112874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3" name="Rectangle 4672"/>
            <p:cNvSpPr/>
            <p:nvPr/>
          </p:nvSpPr>
          <p:spPr>
            <a:xfrm rot="16200000">
              <a:off x="2112877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4" name="Rectangle 4673"/>
            <p:cNvSpPr/>
            <p:nvPr/>
          </p:nvSpPr>
          <p:spPr>
            <a:xfrm rot="16200000">
              <a:off x="2467087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5" name="Rectangle 4674"/>
            <p:cNvSpPr/>
            <p:nvPr/>
          </p:nvSpPr>
          <p:spPr>
            <a:xfrm rot="16200000">
              <a:off x="2467090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6" name="Rectangle 4675"/>
            <p:cNvSpPr/>
            <p:nvPr/>
          </p:nvSpPr>
          <p:spPr>
            <a:xfrm rot="16200000">
              <a:off x="2602485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7" name="Rectangle 4676"/>
            <p:cNvSpPr/>
            <p:nvPr/>
          </p:nvSpPr>
          <p:spPr>
            <a:xfrm rot="16200000">
              <a:off x="2602488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8" name="Rectangle 4677"/>
            <p:cNvSpPr/>
            <p:nvPr/>
          </p:nvSpPr>
          <p:spPr>
            <a:xfrm rot="16200000">
              <a:off x="273483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79" name="Rectangle 4678"/>
            <p:cNvSpPr/>
            <p:nvPr/>
          </p:nvSpPr>
          <p:spPr>
            <a:xfrm rot="16200000">
              <a:off x="273483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0" name="Rectangle 4679"/>
            <p:cNvSpPr/>
            <p:nvPr/>
          </p:nvSpPr>
          <p:spPr>
            <a:xfrm rot="16200000">
              <a:off x="2867178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1" name="Rectangle 4680"/>
            <p:cNvSpPr/>
            <p:nvPr/>
          </p:nvSpPr>
          <p:spPr>
            <a:xfrm rot="16200000">
              <a:off x="2867181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2" name="Rectangle 4681"/>
            <p:cNvSpPr/>
            <p:nvPr/>
          </p:nvSpPr>
          <p:spPr>
            <a:xfrm rot="16200000">
              <a:off x="3093341" y="539963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3" name="Rectangle 4682"/>
            <p:cNvSpPr/>
            <p:nvPr/>
          </p:nvSpPr>
          <p:spPr>
            <a:xfrm rot="16200000">
              <a:off x="3093344" y="547692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4" name="Rectangle 4683"/>
            <p:cNvSpPr/>
            <p:nvPr/>
          </p:nvSpPr>
          <p:spPr>
            <a:xfrm rot="16200000">
              <a:off x="3221391" y="539963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5" name="Rectangle 4684"/>
            <p:cNvSpPr/>
            <p:nvPr/>
          </p:nvSpPr>
          <p:spPr>
            <a:xfrm rot="16200000">
              <a:off x="3221393" y="547691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6" name="Rectangle 4685"/>
            <p:cNvSpPr/>
            <p:nvPr/>
          </p:nvSpPr>
          <p:spPr>
            <a:xfrm rot="16200000">
              <a:off x="3356789" y="539963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7" name="Rectangle 4686"/>
            <p:cNvSpPr/>
            <p:nvPr/>
          </p:nvSpPr>
          <p:spPr>
            <a:xfrm rot="16200000">
              <a:off x="3356792" y="5476918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8" name="Rectangle 4687"/>
            <p:cNvSpPr/>
            <p:nvPr/>
          </p:nvSpPr>
          <p:spPr>
            <a:xfrm rot="16200000">
              <a:off x="3489136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89" name="Rectangle 4688"/>
            <p:cNvSpPr/>
            <p:nvPr/>
          </p:nvSpPr>
          <p:spPr>
            <a:xfrm rot="16200000">
              <a:off x="3489139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0" name="Rectangle 4689"/>
            <p:cNvSpPr/>
            <p:nvPr/>
          </p:nvSpPr>
          <p:spPr>
            <a:xfrm rot="16200000">
              <a:off x="362148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1" name="Rectangle 4690"/>
            <p:cNvSpPr/>
            <p:nvPr/>
          </p:nvSpPr>
          <p:spPr>
            <a:xfrm rot="16200000">
              <a:off x="362148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2" name="Rectangle 4691"/>
            <p:cNvSpPr/>
            <p:nvPr/>
          </p:nvSpPr>
          <p:spPr>
            <a:xfrm>
              <a:off x="1328896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3" name="Rectangle 4692"/>
            <p:cNvSpPr/>
            <p:nvPr/>
          </p:nvSpPr>
          <p:spPr>
            <a:xfrm rot="16200000">
              <a:off x="1354286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4" name="Rectangle 4693"/>
            <p:cNvSpPr/>
            <p:nvPr/>
          </p:nvSpPr>
          <p:spPr>
            <a:xfrm rot="16200000">
              <a:off x="1354286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5" name="Rectangle 4694"/>
            <p:cNvSpPr/>
            <p:nvPr/>
          </p:nvSpPr>
          <p:spPr>
            <a:xfrm rot="16200000">
              <a:off x="1354286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6" name="Rectangle 4695"/>
            <p:cNvSpPr/>
            <p:nvPr/>
          </p:nvSpPr>
          <p:spPr>
            <a:xfrm rot="16200000">
              <a:off x="1354286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7" name="Rectangle 4696"/>
            <p:cNvSpPr/>
            <p:nvPr/>
          </p:nvSpPr>
          <p:spPr>
            <a:xfrm rot="16200000">
              <a:off x="1354289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8" name="Rectangle 4697"/>
            <p:cNvSpPr/>
            <p:nvPr/>
          </p:nvSpPr>
          <p:spPr>
            <a:xfrm rot="16200000">
              <a:off x="1354289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99" name="Rectangle 4698"/>
            <p:cNvSpPr/>
            <p:nvPr/>
          </p:nvSpPr>
          <p:spPr>
            <a:xfrm rot="16200000">
              <a:off x="1354289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0" name="Rectangle 4699"/>
            <p:cNvSpPr/>
            <p:nvPr/>
          </p:nvSpPr>
          <p:spPr>
            <a:xfrm rot="16200000">
              <a:off x="1354289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701" name="Straight Arrow Connector 4700"/>
            <p:cNvCxnSpPr>
              <a:endCxn id="4696" idx="3"/>
            </p:cNvCxnSpPr>
            <p:nvPr/>
          </p:nvCxnSpPr>
          <p:spPr>
            <a:xfrm>
              <a:off x="1392931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02" name="Rectangle 4701"/>
            <p:cNvSpPr/>
            <p:nvPr/>
          </p:nvSpPr>
          <p:spPr>
            <a:xfrm rot="16200000">
              <a:off x="1354292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3" name="Rectangle 4702"/>
            <p:cNvSpPr/>
            <p:nvPr/>
          </p:nvSpPr>
          <p:spPr>
            <a:xfrm rot="16200000">
              <a:off x="1354292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4" name="Rectangle 4703"/>
            <p:cNvSpPr/>
            <p:nvPr/>
          </p:nvSpPr>
          <p:spPr>
            <a:xfrm rot="16200000">
              <a:off x="1354295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5" name="Rectangle 4704"/>
            <p:cNvSpPr/>
            <p:nvPr/>
          </p:nvSpPr>
          <p:spPr>
            <a:xfrm>
              <a:off x="2315684" y="4286065"/>
              <a:ext cx="128068" cy="11166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6" name="Rectangle 4705"/>
            <p:cNvSpPr/>
            <p:nvPr/>
          </p:nvSpPr>
          <p:spPr>
            <a:xfrm rot="16200000">
              <a:off x="2341074" y="492719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7" name="Rectangle 4706"/>
            <p:cNvSpPr/>
            <p:nvPr/>
          </p:nvSpPr>
          <p:spPr>
            <a:xfrm rot="16200000">
              <a:off x="2341074" y="484732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8" name="Rectangle 4707"/>
            <p:cNvSpPr/>
            <p:nvPr/>
          </p:nvSpPr>
          <p:spPr>
            <a:xfrm rot="16200000">
              <a:off x="2341074" y="4767456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09" name="Rectangle 4708"/>
            <p:cNvSpPr/>
            <p:nvPr/>
          </p:nvSpPr>
          <p:spPr>
            <a:xfrm rot="16200000">
              <a:off x="2341074" y="4687585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0" name="Rectangle 4709"/>
            <p:cNvSpPr/>
            <p:nvPr/>
          </p:nvSpPr>
          <p:spPr>
            <a:xfrm rot="16200000">
              <a:off x="2341077" y="524409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1" name="Rectangle 4710"/>
            <p:cNvSpPr/>
            <p:nvPr/>
          </p:nvSpPr>
          <p:spPr>
            <a:xfrm rot="16200000">
              <a:off x="2341077" y="5164222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2" name="Rectangle 4711"/>
            <p:cNvSpPr/>
            <p:nvPr/>
          </p:nvSpPr>
          <p:spPr>
            <a:xfrm rot="16200000">
              <a:off x="2341077" y="508435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3" name="Rectangle 4712"/>
            <p:cNvSpPr/>
            <p:nvPr/>
          </p:nvSpPr>
          <p:spPr>
            <a:xfrm rot="16200000">
              <a:off x="2341077" y="5004481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714" name="Straight Arrow Connector 4713"/>
            <p:cNvCxnSpPr>
              <a:endCxn id="4709" idx="3"/>
            </p:cNvCxnSpPr>
            <p:nvPr/>
          </p:nvCxnSpPr>
          <p:spPr>
            <a:xfrm>
              <a:off x="2379719" y="4397725"/>
              <a:ext cx="0" cy="284910"/>
            </a:xfrm>
            <a:prstGeom prst="straightConnector1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15" name="Rectangle 4714"/>
            <p:cNvSpPr/>
            <p:nvPr/>
          </p:nvSpPr>
          <p:spPr>
            <a:xfrm rot="16200000">
              <a:off x="2341080" y="5321380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6" name="Rectangle 4715"/>
            <p:cNvSpPr/>
            <p:nvPr/>
          </p:nvSpPr>
          <p:spPr>
            <a:xfrm rot="16200000">
              <a:off x="2341080" y="5399629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17" name="Rectangle 4716"/>
            <p:cNvSpPr/>
            <p:nvPr/>
          </p:nvSpPr>
          <p:spPr>
            <a:xfrm rot="16200000">
              <a:off x="2341083" y="5476917"/>
              <a:ext cx="77288" cy="67386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719" name="Rectangle 4718"/>
          <p:cNvSpPr/>
          <p:nvPr/>
        </p:nvSpPr>
        <p:spPr>
          <a:xfrm>
            <a:off x="6685170" y="1168875"/>
            <a:ext cx="256735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722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018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2833" y="283295"/>
            <a:ext cx="7691575" cy="144655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Practical steps to build up a Network</a:t>
            </a:r>
            <a:endParaRPr lang="en-GB" sz="4400" b="1" u="sng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1043608" y="2017291"/>
            <a:ext cx="7920880" cy="2563837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en-GB" sz="2400" dirty="0" smtClean="0"/>
              <a:t>Committee must buy into the vision of a network</a:t>
            </a:r>
          </a:p>
          <a:p>
            <a:pPr marL="457200" indent="-457200">
              <a:buAutoNum type="arabicParenR"/>
            </a:pPr>
            <a:r>
              <a:rPr lang="en-GB" sz="2400" dirty="0" smtClean="0"/>
              <a:t>Each committee member responsible for his network to lead</a:t>
            </a:r>
          </a:p>
          <a:p>
            <a:pPr marL="457200" indent="-457200">
              <a:buAutoNum type="arabicParenR"/>
            </a:pPr>
            <a:r>
              <a:rPr lang="en-GB" sz="2400" dirty="0" smtClean="0"/>
              <a:t>Choosing the </a:t>
            </a:r>
            <a:r>
              <a:rPr lang="en-GB" sz="2400" b="1" dirty="0" smtClean="0"/>
              <a:t>well-wishers</a:t>
            </a:r>
          </a:p>
          <a:p>
            <a:pPr marL="457200" indent="-457200">
              <a:buAutoNum type="arabicParenR"/>
            </a:pPr>
            <a:r>
              <a:rPr lang="en-GB" sz="2400" dirty="0" smtClean="0"/>
              <a:t>Observing protocols to ensure transparency, fairness, good conduct amongst other good virtues</a:t>
            </a:r>
            <a:endParaRPr lang="en-GB" dirty="0"/>
          </a:p>
        </p:txBody>
      </p:sp>
      <p:pic>
        <p:nvPicPr>
          <p:cNvPr id="14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05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http://baltimorenetworkingconnections.com/images/business-networking-group-baltimore-county-md-towson-huntvalley.jpg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52" y="3971986"/>
            <a:ext cx="3851920" cy="286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52833" y="283295"/>
            <a:ext cx="8483663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Logistics</a:t>
            </a:r>
            <a:endParaRPr lang="en-GB" sz="4400" b="1" u="sng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43608" y="1196751"/>
            <a:ext cx="7920880" cy="263649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800" dirty="0"/>
              <a:t>The 10 deputies at the committee level should choose to manage 5 well-wishers each, based on their location of the closest well-wishers. </a:t>
            </a:r>
            <a:endParaRPr lang="en-GB" sz="2800" dirty="0" smtClean="0"/>
          </a:p>
          <a:p>
            <a:pPr marL="0" indent="0">
              <a:buNone/>
            </a:pPr>
            <a:endParaRPr lang="en-GB" sz="2600" dirty="0" smtClean="0"/>
          </a:p>
          <a:p>
            <a:r>
              <a:rPr lang="en-GB" sz="2600" dirty="0" smtClean="0"/>
              <a:t>Good communication skills and understanding of our community will be perquisite</a:t>
            </a:r>
          </a:p>
          <a:p>
            <a:r>
              <a:rPr lang="en-GB" sz="2600" dirty="0" smtClean="0"/>
              <a:t>A good mix of young, old, male and female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11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52833" y="3833249"/>
            <a:ext cx="8483663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Timetable </a:t>
            </a:r>
            <a:endParaRPr lang="en-GB" sz="4400" b="1" u="sng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043608" y="4746706"/>
            <a:ext cx="7920880" cy="1490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600" dirty="0" smtClean="0"/>
              <a:t>Initiative launch Sunday 26</a:t>
            </a:r>
            <a:r>
              <a:rPr lang="en-GB" sz="2600" baseline="30000" dirty="0" smtClean="0"/>
              <a:t>th</a:t>
            </a:r>
            <a:r>
              <a:rPr lang="en-GB" sz="2600" dirty="0" smtClean="0"/>
              <a:t> June</a:t>
            </a:r>
          </a:p>
          <a:p>
            <a:r>
              <a:rPr lang="en-GB" sz="2600" dirty="0" smtClean="0"/>
              <a:t>Framework to be agreed by Wednesday 31</a:t>
            </a:r>
            <a:r>
              <a:rPr lang="en-GB" sz="2600" baseline="30000" dirty="0" smtClean="0"/>
              <a:t>st</a:t>
            </a:r>
            <a:r>
              <a:rPr lang="en-GB" sz="2600" dirty="0" smtClean="0"/>
              <a:t> August</a:t>
            </a:r>
          </a:p>
          <a:p>
            <a:r>
              <a:rPr lang="en-GB" sz="2600" dirty="0" smtClean="0"/>
              <a:t>1</a:t>
            </a:r>
            <a:r>
              <a:rPr lang="en-GB" sz="2600" baseline="30000" dirty="0" smtClean="0"/>
              <a:t>st</a:t>
            </a:r>
            <a:r>
              <a:rPr lang="en-GB" sz="2600" dirty="0" smtClean="0"/>
              <a:t> meeting for well-wishers mid-September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348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se links below to save image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7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485" r="10006"/>
          <a:stretch/>
        </p:blipFill>
        <p:spPr bwMode="auto">
          <a:xfrm rot="19036092">
            <a:off x="2935215" y="2120922"/>
            <a:ext cx="3339686" cy="3273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52833" y="283295"/>
            <a:ext cx="3299087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4400" b="1" u="sng" dirty="0" smtClean="0"/>
              <a:t>Well-wisher</a:t>
            </a:r>
            <a:endParaRPr lang="en-GB" sz="4400" b="1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1043608" y="1369219"/>
            <a:ext cx="7920880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i="1" u="sng" dirty="0" smtClean="0"/>
              <a:t>Well-wisher</a:t>
            </a:r>
            <a:r>
              <a:rPr lang="en-GB" sz="2400" i="1" dirty="0" smtClean="0"/>
              <a:t> is not a word, nor merely a relationship.</a:t>
            </a:r>
          </a:p>
          <a:p>
            <a:r>
              <a:rPr lang="en-GB" sz="2400" i="1" dirty="0" smtClean="0"/>
              <a:t>It is a silent promise which says “I was, I am and I will be with you, for now and in the future”.</a:t>
            </a:r>
          </a:p>
        </p:txBody>
      </p:sp>
      <p:pic>
        <p:nvPicPr>
          <p:cNvPr id="6" name="Picture 4" descr="https://animalinterfaithalliance.files.wordpress.com/2014/09/oshwal-logo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0342" y="22677"/>
            <a:ext cx="1210170" cy="95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58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460</Words>
  <Application>Microsoft Office PowerPoint</Application>
  <PresentationFormat>On-screen Show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Welcome to our vision of Networking      Sunday 26th June 2016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time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Sachin S Shah</dc:creator>
  <cp:lastModifiedBy>Sachin S Shah</cp:lastModifiedBy>
  <cp:revision>56</cp:revision>
  <dcterms:created xsi:type="dcterms:W3CDTF">2016-06-15T08:12:47Z</dcterms:created>
  <dcterms:modified xsi:type="dcterms:W3CDTF">2016-06-21T16:15:52Z</dcterms:modified>
</cp:coreProperties>
</file>